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ags/tag20.xml" ContentType="application/vnd.openxmlformats-officedocument.presentationml.tags+xml"/>
  <Override PartName="/ppt/notesSlides/notesSlide26.xml" ContentType="application/vnd.openxmlformats-officedocument.presentationml.notesSlide+xml"/>
  <Override PartName="/ppt/tags/tag21.xml" ContentType="application/vnd.openxmlformats-officedocument.presentationml.tags+xml"/>
  <Override PartName="/ppt/notesSlides/notesSlide27.xml" ContentType="application/vnd.openxmlformats-officedocument.presentationml.notesSlide+xml"/>
  <Override PartName="/ppt/tags/tag22.xml" ContentType="application/vnd.openxmlformats-officedocument.presentationml.tags+xml"/>
  <Override PartName="/ppt/notesSlides/notesSlide28.xml" ContentType="application/vnd.openxmlformats-officedocument.presentationml.notesSlide+xml"/>
  <Override PartName="/ppt/tags/tag23.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24.xml" ContentType="application/vnd.openxmlformats-officedocument.presentationml.tags+xml"/>
  <Override PartName="/ppt/notesSlides/notesSlide33.xml" ContentType="application/vnd.openxmlformats-officedocument.presentationml.notesSlide+xml"/>
  <Override PartName="/ppt/tags/tag25.xml" ContentType="application/vnd.openxmlformats-officedocument.presentationml.tags+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7" r:id="rId2"/>
    <p:sldId id="263" r:id="rId3"/>
    <p:sldId id="268" r:id="rId4"/>
    <p:sldId id="267" r:id="rId5"/>
    <p:sldId id="266" r:id="rId6"/>
    <p:sldId id="265" r:id="rId7"/>
    <p:sldId id="264" r:id="rId8"/>
    <p:sldId id="259" r:id="rId9"/>
    <p:sldId id="258" r:id="rId10"/>
    <p:sldId id="260" r:id="rId11"/>
    <p:sldId id="262" r:id="rId12"/>
    <p:sldId id="261" r:id="rId13"/>
    <p:sldId id="275" r:id="rId14"/>
    <p:sldId id="274" r:id="rId15"/>
    <p:sldId id="273" r:id="rId16"/>
    <p:sldId id="272" r:id="rId17"/>
    <p:sldId id="276" r:id="rId18"/>
    <p:sldId id="270" r:id="rId19"/>
    <p:sldId id="269" r:id="rId20"/>
    <p:sldId id="284" r:id="rId21"/>
    <p:sldId id="310" r:id="rId22"/>
    <p:sldId id="311" r:id="rId23"/>
    <p:sldId id="312" r:id="rId24"/>
    <p:sldId id="313" r:id="rId25"/>
    <p:sldId id="314" r:id="rId26"/>
    <p:sldId id="303" r:id="rId27"/>
    <p:sldId id="300" r:id="rId28"/>
    <p:sldId id="315" r:id="rId29"/>
    <p:sldId id="301" r:id="rId30"/>
    <p:sldId id="299" r:id="rId31"/>
    <p:sldId id="316" r:id="rId32"/>
    <p:sldId id="317" r:id="rId33"/>
    <p:sldId id="318" r:id="rId34"/>
    <p:sldId id="319" r:id="rId35"/>
    <p:sldId id="321" r:id="rId36"/>
    <p:sldId id="322" r:id="rId37"/>
    <p:sldId id="294"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8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F0D47E-5DE1-4380-867F-803EFDAD1203}" type="datetimeFigureOut">
              <a:rPr lang="en-US" smtClean="0"/>
              <a:t>12/12/2023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245CE4-FC45-47FA-B6C3-BF2A868C6A15}" type="slidenum">
              <a:rPr lang="en-US" smtClean="0"/>
              <a:t>‹#›</a:t>
            </a:fld>
            <a:endParaRPr lang="en-US"/>
          </a:p>
        </p:txBody>
      </p:sp>
    </p:spTree>
    <p:extLst>
      <p:ext uri="{BB962C8B-B14F-4D97-AF65-F5344CB8AC3E}">
        <p14:creationId xmlns:p14="http://schemas.microsoft.com/office/powerpoint/2010/main" val="1792687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gc9451a3e4e_0_1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0" name="Google Shape;490;gc9451a3e4e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73403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5ed75ccf_0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172834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5ed75ccf_0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172834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g1087eed9dbf_0_43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7" name="Google Shape;317;g1087eed9dbf_0_43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15742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5f391192_0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059301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5f391192_0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037790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5f391192_0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93902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606f1c2d_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157601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5ed75ccf_0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66502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Started by writing a communication </a:t>
            </a:r>
          </a:p>
          <a:p>
            <a:endParaRPr lang="en-US" dirty="0"/>
          </a:p>
        </p:txBody>
      </p:sp>
    </p:spTree>
    <p:extLst>
      <p:ext uri="{BB962C8B-B14F-4D97-AF65-F5344CB8AC3E}">
        <p14:creationId xmlns:p14="http://schemas.microsoft.com/office/powerpoint/2010/main" val="1475738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89C10B-79D2-4ACE-90AE-2A3B73B3D898}" type="datetimeFigureOut">
              <a:rPr lang="en-US" smtClean="0"/>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972454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89C10B-79D2-4ACE-90AE-2A3B73B3D898}" type="datetimeFigureOut">
              <a:rPr lang="en-US" smtClean="0"/>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588104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89C10B-79D2-4ACE-90AE-2A3B73B3D898}" type="datetimeFigureOut">
              <a:rPr lang="en-US" smtClean="0"/>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357865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55"/>
        <p:cNvGrpSpPr/>
        <p:nvPr/>
      </p:nvGrpSpPr>
      <p:grpSpPr>
        <a:xfrm>
          <a:off x="0" y="0"/>
          <a:ext cx="0" cy="0"/>
          <a:chOff x="0" y="0"/>
          <a:chExt cx="0" cy="0"/>
        </a:xfrm>
      </p:grpSpPr>
      <p:grpSp>
        <p:nvGrpSpPr>
          <p:cNvPr id="56" name="Google Shape;56;p8"/>
          <p:cNvGrpSpPr/>
          <p:nvPr/>
        </p:nvGrpSpPr>
        <p:grpSpPr>
          <a:xfrm>
            <a:off x="0" y="-66"/>
            <a:ext cx="9144000" cy="6858100"/>
            <a:chOff x="0" y="-50"/>
            <a:chExt cx="9144000" cy="5143575"/>
          </a:xfrm>
        </p:grpSpPr>
        <p:sp>
          <p:nvSpPr>
            <p:cNvPr id="57" name="Google Shape;57;p8"/>
            <p:cNvSpPr/>
            <p:nvPr/>
          </p:nvSpPr>
          <p:spPr>
            <a:xfrm>
              <a:off x="0" y="0"/>
              <a:ext cx="9144000" cy="51435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8"/>
            <p:cNvGrpSpPr/>
            <p:nvPr/>
          </p:nvGrpSpPr>
          <p:grpSpPr>
            <a:xfrm>
              <a:off x="0" y="-50"/>
              <a:ext cx="9144000" cy="5143575"/>
              <a:chOff x="0" y="-250"/>
              <a:chExt cx="9144000" cy="5143575"/>
            </a:xfrm>
          </p:grpSpPr>
          <p:sp>
            <p:nvSpPr>
              <p:cNvPr id="59" name="Google Shape;59;p8"/>
              <p:cNvSpPr/>
              <p:nvPr/>
            </p:nvSpPr>
            <p:spPr>
              <a:xfrm>
                <a:off x="0" y="-225"/>
                <a:ext cx="9144000" cy="5143500"/>
              </a:xfrm>
              <a:prstGeom prst="frame">
                <a:avLst>
                  <a:gd name="adj1" fmla="val 8758"/>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8"/>
              <p:cNvSpPr/>
              <p:nvPr/>
            </p:nvSpPr>
            <p:spPr>
              <a:xfrm rot="10800000" flipH="1">
                <a:off x="0" y="-250"/>
                <a:ext cx="4115400" cy="1415100"/>
              </a:xfrm>
              <a:prstGeom prst="round1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8"/>
              <p:cNvSpPr/>
              <p:nvPr/>
            </p:nvSpPr>
            <p:spPr>
              <a:xfrm flipH="1">
                <a:off x="8760600" y="4759925"/>
                <a:ext cx="383400" cy="383400"/>
              </a:xfrm>
              <a:prstGeom prst="round1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2" name="Google Shape;62;p8"/>
          <p:cNvSpPr txBox="1">
            <a:spLocks noGrp="1"/>
          </p:cNvSpPr>
          <p:nvPr>
            <p:ph type="title"/>
          </p:nvPr>
        </p:nvSpPr>
        <p:spPr>
          <a:xfrm>
            <a:off x="457200" y="0"/>
            <a:ext cx="3171300" cy="1891200"/>
          </a:xfrm>
          <a:prstGeom prst="rect">
            <a:avLst/>
          </a:prstGeom>
        </p:spPr>
        <p:txBody>
          <a:bodyPr spcFirstLastPara="1" wrap="square" lIns="0" tIns="0" rIns="0" bIns="0" anchor="ctr" anchorCtr="0">
            <a:noAutofit/>
          </a:bodyPr>
          <a:lstStyle>
            <a:lvl1pPr lvl="0" rtl="0">
              <a:spcBef>
                <a:spcPts val="0"/>
              </a:spcBef>
              <a:spcAft>
                <a:spcPts val="0"/>
              </a:spcAft>
              <a:buSzPts val="2600"/>
              <a:buNone/>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63" name="Google Shape;63;p8"/>
          <p:cNvSpPr txBox="1">
            <a:spLocks noGrp="1"/>
          </p:cNvSpPr>
          <p:nvPr>
            <p:ph type="body" idx="1"/>
          </p:nvPr>
        </p:nvSpPr>
        <p:spPr>
          <a:xfrm>
            <a:off x="913175" y="2328200"/>
            <a:ext cx="2224200" cy="35116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64" name="Google Shape;64;p8"/>
          <p:cNvSpPr txBox="1">
            <a:spLocks noGrp="1"/>
          </p:cNvSpPr>
          <p:nvPr>
            <p:ph type="body" idx="2"/>
          </p:nvPr>
        </p:nvSpPr>
        <p:spPr>
          <a:xfrm>
            <a:off x="3427841" y="2328200"/>
            <a:ext cx="2224200" cy="35116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65" name="Google Shape;65;p8"/>
          <p:cNvSpPr txBox="1">
            <a:spLocks noGrp="1"/>
          </p:cNvSpPr>
          <p:nvPr>
            <p:ph type="body" idx="3"/>
          </p:nvPr>
        </p:nvSpPr>
        <p:spPr>
          <a:xfrm>
            <a:off x="5942507" y="2328200"/>
            <a:ext cx="2224200" cy="35116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0"/>
              </a:spcBef>
              <a:spcAft>
                <a:spcPts val="0"/>
              </a:spcAft>
              <a:buSzPts val="1600"/>
              <a:buChar char="╶"/>
              <a:defRPr sz="1600"/>
            </a:lvl2pPr>
            <a:lvl3pPr marL="1371600" lvl="2" indent="-330200" rtl="0">
              <a:spcBef>
                <a:spcPts val="0"/>
              </a:spcBef>
              <a:spcAft>
                <a:spcPts val="0"/>
              </a:spcAft>
              <a:buSzPts val="1600"/>
              <a:buChar char="╶"/>
              <a:defRPr sz="1600"/>
            </a:lvl3pPr>
            <a:lvl4pPr marL="1828800" lvl="3" indent="-330200" rtl="0">
              <a:spcBef>
                <a:spcPts val="0"/>
              </a:spcBef>
              <a:spcAft>
                <a:spcPts val="0"/>
              </a:spcAft>
              <a:buSzPts val="1600"/>
              <a:buChar char="╶"/>
              <a:defRPr sz="1600"/>
            </a:lvl4pPr>
            <a:lvl5pPr marL="2286000" lvl="4" indent="-330200" rtl="0">
              <a:spcBef>
                <a:spcPts val="0"/>
              </a:spcBef>
              <a:spcAft>
                <a:spcPts val="0"/>
              </a:spcAft>
              <a:buSzPts val="1600"/>
              <a:buChar char="╶"/>
              <a:defRPr sz="1600"/>
            </a:lvl5pPr>
            <a:lvl6pPr marL="2743200" lvl="5" indent="-330200" rtl="0">
              <a:spcBef>
                <a:spcPts val="0"/>
              </a:spcBef>
              <a:spcAft>
                <a:spcPts val="0"/>
              </a:spcAft>
              <a:buSzPts val="1600"/>
              <a:buChar char="╶"/>
              <a:defRPr sz="1600"/>
            </a:lvl6pPr>
            <a:lvl7pPr marL="3200400" lvl="6" indent="-330200" rtl="0">
              <a:spcBef>
                <a:spcPts val="0"/>
              </a:spcBef>
              <a:spcAft>
                <a:spcPts val="0"/>
              </a:spcAft>
              <a:buSzPts val="1600"/>
              <a:buChar char="╶"/>
              <a:defRPr sz="1600"/>
            </a:lvl7pPr>
            <a:lvl8pPr marL="3657600" lvl="7" indent="-330200" rtl="0">
              <a:spcBef>
                <a:spcPts val="0"/>
              </a:spcBef>
              <a:spcAft>
                <a:spcPts val="0"/>
              </a:spcAft>
              <a:buSzPts val="1600"/>
              <a:buChar char="╶"/>
              <a:defRPr sz="1600"/>
            </a:lvl8pPr>
            <a:lvl9pPr marL="4114800" lvl="8" indent="-330200" rtl="0">
              <a:spcBef>
                <a:spcPts val="0"/>
              </a:spcBef>
              <a:spcAft>
                <a:spcPts val="0"/>
              </a:spcAft>
              <a:buSzPts val="1600"/>
              <a:buChar char="╶"/>
              <a:defRPr sz="1600"/>
            </a:lvl9pPr>
          </a:lstStyle>
          <a:p>
            <a:endParaRPr/>
          </a:p>
        </p:txBody>
      </p:sp>
      <p:sp>
        <p:nvSpPr>
          <p:cNvPr id="66" name="Google Shape;66;p8"/>
          <p:cNvSpPr txBox="1">
            <a:spLocks noGrp="1"/>
          </p:cNvSpPr>
          <p:nvPr>
            <p:ph type="sldNum" idx="12"/>
          </p:nvPr>
        </p:nvSpPr>
        <p:spPr>
          <a:xfrm>
            <a:off x="8760475" y="6346604"/>
            <a:ext cx="383400" cy="5112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406152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8"/>
        <p:cNvGrpSpPr/>
        <p:nvPr/>
      </p:nvGrpSpPr>
      <p:grpSpPr>
        <a:xfrm>
          <a:off x="0" y="0"/>
          <a:ext cx="0" cy="0"/>
          <a:chOff x="0" y="0"/>
          <a:chExt cx="0" cy="0"/>
        </a:xfrm>
      </p:grpSpPr>
      <p:grpSp>
        <p:nvGrpSpPr>
          <p:cNvPr id="39" name="Google Shape;39;p6"/>
          <p:cNvGrpSpPr/>
          <p:nvPr/>
        </p:nvGrpSpPr>
        <p:grpSpPr>
          <a:xfrm>
            <a:off x="5005048" y="0"/>
            <a:ext cx="4138960" cy="6858189"/>
            <a:chOff x="5005048" y="0"/>
            <a:chExt cx="4138960" cy="5143642"/>
          </a:xfrm>
        </p:grpSpPr>
        <p:sp>
          <p:nvSpPr>
            <p:cNvPr id="40" name="Google Shape;40;p6"/>
            <p:cNvSpPr/>
            <p:nvPr/>
          </p:nvSpPr>
          <p:spPr>
            <a:xfrm>
              <a:off x="5005049" y="0"/>
              <a:ext cx="4138960" cy="5143500"/>
            </a:xfrm>
            <a:custGeom>
              <a:avLst/>
              <a:gdLst/>
              <a:ahLst/>
              <a:cxnLst/>
              <a:rect l="l" t="t" r="r" b="b"/>
              <a:pathLst>
                <a:path w="5518613" h="6858000" extrusionOk="0">
                  <a:moveTo>
                    <a:pt x="4347879" y="6858000"/>
                  </a:moveTo>
                  <a:lnTo>
                    <a:pt x="4538614" y="6858000"/>
                  </a:lnTo>
                  <a:cubicBezTo>
                    <a:pt x="4551534" y="5930683"/>
                    <a:pt x="4899626" y="5039346"/>
                    <a:pt x="5518613" y="4348570"/>
                  </a:cubicBezTo>
                  <a:lnTo>
                    <a:pt x="5518613" y="4070500"/>
                  </a:lnTo>
                  <a:cubicBezTo>
                    <a:pt x="4781548" y="4812740"/>
                    <a:pt x="4361771" y="5812222"/>
                    <a:pt x="4347879" y="6858000"/>
                  </a:cubicBezTo>
                  <a:close/>
                  <a:moveTo>
                    <a:pt x="4301085" y="5188627"/>
                  </a:moveTo>
                  <a:cubicBezTo>
                    <a:pt x="4077511" y="5717157"/>
                    <a:pt x="3959147" y="6284191"/>
                    <a:pt x="3952611" y="6858000"/>
                  </a:cubicBezTo>
                  <a:lnTo>
                    <a:pt x="4143347" y="6858000"/>
                  </a:lnTo>
                  <a:cubicBezTo>
                    <a:pt x="4157130" y="5751110"/>
                    <a:pt x="4603757" y="4693586"/>
                    <a:pt x="5387642" y="3911730"/>
                  </a:cubicBezTo>
                  <a:cubicBezTo>
                    <a:pt x="5430449" y="3868935"/>
                    <a:pt x="5474000" y="3827197"/>
                    <a:pt x="5518295" y="3786519"/>
                  </a:cubicBezTo>
                  <a:lnTo>
                    <a:pt x="5518295" y="3532283"/>
                  </a:lnTo>
                  <a:cubicBezTo>
                    <a:pt x="5426952" y="3609615"/>
                    <a:pt x="5338451" y="3691136"/>
                    <a:pt x="5252792" y="3776858"/>
                  </a:cubicBezTo>
                  <a:cubicBezTo>
                    <a:pt x="4847103" y="4181397"/>
                    <a:pt x="4523877" y="4660866"/>
                    <a:pt x="4301085" y="5188627"/>
                  </a:cubicBezTo>
                  <a:close/>
                  <a:moveTo>
                    <a:pt x="4742956" y="6858000"/>
                  </a:moveTo>
                  <a:lnTo>
                    <a:pt x="4933691" y="6858000"/>
                  </a:lnTo>
                  <a:cubicBezTo>
                    <a:pt x="4944296" y="6192253"/>
                    <a:pt x="5147442" y="5543813"/>
                    <a:pt x="5518613" y="4990959"/>
                  </a:cubicBezTo>
                  <a:lnTo>
                    <a:pt x="5518613" y="4666809"/>
                  </a:lnTo>
                  <a:cubicBezTo>
                    <a:pt x="5027419" y="5292807"/>
                    <a:pt x="4754965" y="6062479"/>
                    <a:pt x="4742956" y="6858000"/>
                  </a:cubicBezTo>
                  <a:close/>
                  <a:moveTo>
                    <a:pt x="3936844" y="5034751"/>
                  </a:moveTo>
                  <a:cubicBezTo>
                    <a:pt x="3692690" y="5611967"/>
                    <a:pt x="3563753" y="6231329"/>
                    <a:pt x="3557280" y="6858000"/>
                  </a:cubicBezTo>
                  <a:lnTo>
                    <a:pt x="3748016" y="6858000"/>
                  </a:lnTo>
                  <a:cubicBezTo>
                    <a:pt x="3761742" y="5646276"/>
                    <a:pt x="4250019" y="4488202"/>
                    <a:pt x="5108087" y="3632261"/>
                  </a:cubicBezTo>
                  <a:cubicBezTo>
                    <a:pt x="5237705" y="3502760"/>
                    <a:pt x="5374780" y="3380944"/>
                    <a:pt x="5518613" y="3267434"/>
                  </a:cubicBezTo>
                  <a:lnTo>
                    <a:pt x="5518613" y="3027435"/>
                  </a:lnTo>
                  <a:cubicBezTo>
                    <a:pt x="4821685" y="3543508"/>
                    <a:pt x="4275552" y="4236573"/>
                    <a:pt x="3936844" y="5034751"/>
                  </a:cubicBezTo>
                  <a:close/>
                  <a:moveTo>
                    <a:pt x="1590798" y="2330830"/>
                  </a:moveTo>
                  <a:cubicBezTo>
                    <a:pt x="2180774" y="1457646"/>
                    <a:pt x="2932850" y="705739"/>
                    <a:pt x="3806254" y="115868"/>
                  </a:cubicBezTo>
                  <a:cubicBezTo>
                    <a:pt x="3864619" y="76504"/>
                    <a:pt x="3923511" y="37881"/>
                    <a:pt x="3982938" y="0"/>
                  </a:cubicBezTo>
                  <a:lnTo>
                    <a:pt x="3637961" y="0"/>
                  </a:lnTo>
                  <a:cubicBezTo>
                    <a:pt x="2317309" y="907938"/>
                    <a:pt x="1283739" y="2174291"/>
                    <a:pt x="658991" y="3649867"/>
                  </a:cubicBezTo>
                  <a:cubicBezTo>
                    <a:pt x="229264" y="4666364"/>
                    <a:pt x="7820" y="5745720"/>
                    <a:pt x="0" y="6858000"/>
                  </a:cubicBezTo>
                  <a:lnTo>
                    <a:pt x="190735" y="6858000"/>
                  </a:lnTo>
                  <a:cubicBezTo>
                    <a:pt x="198492" y="5771144"/>
                    <a:pt x="414913" y="4716957"/>
                    <a:pt x="834595" y="3724104"/>
                  </a:cubicBezTo>
                  <a:cubicBezTo>
                    <a:pt x="1041009" y="3236353"/>
                    <a:pt x="1294217" y="2769749"/>
                    <a:pt x="1590670" y="2330830"/>
                  </a:cubicBezTo>
                  <a:close/>
                  <a:moveTo>
                    <a:pt x="5138478" y="6858000"/>
                  </a:moveTo>
                  <a:lnTo>
                    <a:pt x="5329213" y="6858000"/>
                  </a:lnTo>
                  <a:cubicBezTo>
                    <a:pt x="5335393" y="6514973"/>
                    <a:pt x="5399423" y="6175480"/>
                    <a:pt x="5518613" y="5853770"/>
                  </a:cubicBezTo>
                  <a:lnTo>
                    <a:pt x="5518613" y="5388583"/>
                  </a:lnTo>
                  <a:cubicBezTo>
                    <a:pt x="5473428" y="5473625"/>
                    <a:pt x="5431892" y="5560847"/>
                    <a:pt x="5394000" y="5650255"/>
                  </a:cubicBezTo>
                  <a:cubicBezTo>
                    <a:pt x="5232135" y="6032727"/>
                    <a:pt x="5145382" y="6442770"/>
                    <a:pt x="5138478" y="6858000"/>
                  </a:cubicBezTo>
                  <a:close/>
                  <a:moveTo>
                    <a:pt x="1918417" y="2551824"/>
                  </a:moveTo>
                  <a:cubicBezTo>
                    <a:pt x="2643092" y="1478290"/>
                    <a:pt x="3623084" y="601442"/>
                    <a:pt x="4770422" y="0"/>
                  </a:cubicBezTo>
                  <a:lnTo>
                    <a:pt x="4376235" y="0"/>
                  </a:lnTo>
                  <a:cubicBezTo>
                    <a:pt x="4221103" y="90127"/>
                    <a:pt x="4069195" y="185317"/>
                    <a:pt x="3920504" y="285570"/>
                  </a:cubicBezTo>
                  <a:cubicBezTo>
                    <a:pt x="2634426" y="1153193"/>
                    <a:pt x="1627921" y="2375366"/>
                    <a:pt x="1023169" y="3803743"/>
                  </a:cubicBezTo>
                  <a:cubicBezTo>
                    <a:pt x="614105" y="4771490"/>
                    <a:pt x="403024" y="5798792"/>
                    <a:pt x="395331" y="6858000"/>
                  </a:cubicBezTo>
                  <a:lnTo>
                    <a:pt x="586067" y="6858000"/>
                  </a:lnTo>
                  <a:cubicBezTo>
                    <a:pt x="593760" y="5824406"/>
                    <a:pt x="799754" y="4822147"/>
                    <a:pt x="1198836" y="3877980"/>
                  </a:cubicBezTo>
                  <a:cubicBezTo>
                    <a:pt x="1395332" y="3413753"/>
                    <a:pt x="1636313" y="2969629"/>
                    <a:pt x="1918417" y="2551824"/>
                  </a:cubicBezTo>
                  <a:close/>
                  <a:moveTo>
                    <a:pt x="3295909" y="1820898"/>
                  </a:moveTo>
                  <a:cubicBezTo>
                    <a:pt x="2638349" y="2477855"/>
                    <a:pt x="2113960" y="3255643"/>
                    <a:pt x="1751587" y="4111495"/>
                  </a:cubicBezTo>
                  <a:cubicBezTo>
                    <a:pt x="1383722" y="4981807"/>
                    <a:pt x="1193495" y="5905571"/>
                    <a:pt x="1185739" y="6858000"/>
                  </a:cubicBezTo>
                  <a:lnTo>
                    <a:pt x="1376474" y="6858000"/>
                  </a:lnTo>
                  <a:cubicBezTo>
                    <a:pt x="1384167" y="5931185"/>
                    <a:pt x="1569308" y="5032463"/>
                    <a:pt x="1927255" y="4185732"/>
                  </a:cubicBezTo>
                  <a:cubicBezTo>
                    <a:pt x="2618518" y="2553159"/>
                    <a:pt x="3901291" y="1241972"/>
                    <a:pt x="5518613" y="514827"/>
                  </a:cubicBezTo>
                  <a:lnTo>
                    <a:pt x="5518613" y="306544"/>
                  </a:lnTo>
                  <a:cubicBezTo>
                    <a:pt x="4689289" y="667432"/>
                    <a:pt x="3935274" y="1181063"/>
                    <a:pt x="3295909" y="1820643"/>
                  </a:cubicBezTo>
                  <a:close/>
                  <a:moveTo>
                    <a:pt x="3572666" y="4881129"/>
                  </a:moveTo>
                  <a:cubicBezTo>
                    <a:pt x="3307970" y="5506962"/>
                    <a:pt x="3168460" y="6178556"/>
                    <a:pt x="3162013" y="6858000"/>
                  </a:cubicBezTo>
                  <a:lnTo>
                    <a:pt x="3352748" y="6858000"/>
                  </a:lnTo>
                  <a:cubicBezTo>
                    <a:pt x="3372565" y="5227315"/>
                    <a:pt x="4179313" y="3706695"/>
                    <a:pt x="5518613" y="2775615"/>
                  </a:cubicBezTo>
                  <a:lnTo>
                    <a:pt x="5518613" y="2545341"/>
                  </a:lnTo>
                  <a:cubicBezTo>
                    <a:pt x="4654149" y="3115286"/>
                    <a:pt x="3977337" y="3927785"/>
                    <a:pt x="3573111" y="4880875"/>
                  </a:cubicBezTo>
                  <a:close/>
                  <a:moveTo>
                    <a:pt x="5235308" y="0"/>
                  </a:moveTo>
                  <a:cubicBezTo>
                    <a:pt x="3502800" y="791829"/>
                    <a:pt x="2129930" y="2203840"/>
                    <a:pt x="1387410" y="3957619"/>
                  </a:cubicBezTo>
                  <a:cubicBezTo>
                    <a:pt x="998882" y="4876680"/>
                    <a:pt x="798292" y="5852181"/>
                    <a:pt x="790535" y="6858000"/>
                  </a:cubicBezTo>
                  <a:lnTo>
                    <a:pt x="981270" y="6858000"/>
                  </a:lnTo>
                  <a:cubicBezTo>
                    <a:pt x="989027" y="5877796"/>
                    <a:pt x="1184722" y="4927273"/>
                    <a:pt x="1563077" y="4031856"/>
                  </a:cubicBezTo>
                  <a:cubicBezTo>
                    <a:pt x="2315465" y="2254877"/>
                    <a:pt x="3730277" y="840502"/>
                    <a:pt x="5507805" y="88347"/>
                  </a:cubicBezTo>
                  <a:lnTo>
                    <a:pt x="5518295" y="83961"/>
                  </a:lnTo>
                  <a:lnTo>
                    <a:pt x="5518295" y="0"/>
                  </a:lnTo>
                  <a:close/>
                  <a:moveTo>
                    <a:pt x="2115829" y="4265371"/>
                  </a:moveTo>
                  <a:cubicBezTo>
                    <a:pt x="1768499" y="5086996"/>
                    <a:pt x="1588763" y="5958960"/>
                    <a:pt x="1581070" y="6858000"/>
                  </a:cubicBezTo>
                  <a:lnTo>
                    <a:pt x="1771805" y="6858000"/>
                  </a:lnTo>
                  <a:cubicBezTo>
                    <a:pt x="1779499" y="5984575"/>
                    <a:pt x="1954148" y="5137589"/>
                    <a:pt x="2291496" y="4339608"/>
                  </a:cubicBezTo>
                  <a:cubicBezTo>
                    <a:pt x="2920256" y="2855992"/>
                    <a:pt x="4067231" y="1651564"/>
                    <a:pt x="5518613" y="950841"/>
                  </a:cubicBezTo>
                  <a:lnTo>
                    <a:pt x="5518613" y="739889"/>
                  </a:lnTo>
                  <a:cubicBezTo>
                    <a:pt x="3987230" y="1453890"/>
                    <a:pt x="2774896" y="2709940"/>
                    <a:pt x="2115829" y="4265371"/>
                  </a:cubicBezTo>
                  <a:close/>
                  <a:moveTo>
                    <a:pt x="3208425" y="4726999"/>
                  </a:moveTo>
                  <a:cubicBezTo>
                    <a:pt x="2923104" y="5401587"/>
                    <a:pt x="2773059" y="6125618"/>
                    <a:pt x="2766809" y="6858000"/>
                  </a:cubicBezTo>
                  <a:lnTo>
                    <a:pt x="2957544" y="6858000"/>
                  </a:lnTo>
                  <a:cubicBezTo>
                    <a:pt x="2978335" y="5002228"/>
                    <a:pt x="3943723" y="3284988"/>
                    <a:pt x="5518613" y="2302356"/>
                  </a:cubicBezTo>
                  <a:lnTo>
                    <a:pt x="5518613" y="2079201"/>
                  </a:lnTo>
                  <a:cubicBezTo>
                    <a:pt x="4486524" y="2693796"/>
                    <a:pt x="3677291" y="3621298"/>
                    <a:pt x="3208425" y="4726999"/>
                  </a:cubicBezTo>
                  <a:close/>
                  <a:moveTo>
                    <a:pt x="2844247" y="4573123"/>
                  </a:moveTo>
                  <a:cubicBezTo>
                    <a:pt x="2538117" y="5297313"/>
                    <a:pt x="2379234" y="6065676"/>
                    <a:pt x="2371478" y="6858000"/>
                  </a:cubicBezTo>
                  <a:lnTo>
                    <a:pt x="2562213" y="6858000"/>
                  </a:lnTo>
                  <a:cubicBezTo>
                    <a:pt x="2569906" y="6091353"/>
                    <a:pt x="2723703" y="5347905"/>
                    <a:pt x="3019978" y="4647360"/>
                  </a:cubicBezTo>
                  <a:cubicBezTo>
                    <a:pt x="3521924" y="3463366"/>
                    <a:pt x="4400064" y="2477658"/>
                    <a:pt x="5518613" y="1842635"/>
                  </a:cubicBezTo>
                  <a:lnTo>
                    <a:pt x="5518613" y="1624564"/>
                  </a:lnTo>
                  <a:cubicBezTo>
                    <a:pt x="4319580" y="2277199"/>
                    <a:pt x="3376933" y="3316482"/>
                    <a:pt x="2844247" y="4573123"/>
                  </a:cubicBezTo>
                  <a:close/>
                  <a:moveTo>
                    <a:pt x="2480006" y="4419247"/>
                  </a:moveTo>
                  <a:cubicBezTo>
                    <a:pt x="2153276" y="5192123"/>
                    <a:pt x="1984094" y="6012350"/>
                    <a:pt x="1976274" y="6858000"/>
                  </a:cubicBezTo>
                  <a:lnTo>
                    <a:pt x="2167009" y="6858000"/>
                  </a:lnTo>
                  <a:cubicBezTo>
                    <a:pt x="2174702" y="6038091"/>
                    <a:pt x="2338989" y="5242779"/>
                    <a:pt x="2655737" y="4493611"/>
                  </a:cubicBezTo>
                  <a:cubicBezTo>
                    <a:pt x="3221262" y="3159288"/>
                    <a:pt x="4233361" y="2063108"/>
                    <a:pt x="5518613" y="1392892"/>
                  </a:cubicBezTo>
                  <a:lnTo>
                    <a:pt x="5518613" y="1178826"/>
                  </a:lnTo>
                  <a:cubicBezTo>
                    <a:pt x="4153132" y="1864200"/>
                    <a:pt x="3076061" y="3012811"/>
                    <a:pt x="2480006" y="4419247"/>
                  </a:cubicBezTo>
                  <a:close/>
                </a:path>
              </a:pathLst>
            </a:custGeom>
            <a:solidFill>
              <a:srgbClr val="004591">
                <a:alpha val="447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1;p6"/>
            <p:cNvSpPr/>
            <p:nvPr/>
          </p:nvSpPr>
          <p:spPr>
            <a:xfrm>
              <a:off x="5005048" y="0"/>
              <a:ext cx="4138960" cy="5143642"/>
            </a:xfrm>
            <a:custGeom>
              <a:avLst/>
              <a:gdLst/>
              <a:ahLst/>
              <a:cxnLst/>
              <a:rect l="l" t="t" r="r" b="b"/>
              <a:pathLst>
                <a:path w="5518613" h="6858190" extrusionOk="0">
                  <a:moveTo>
                    <a:pt x="2240760" y="4214715"/>
                  </a:moveTo>
                  <a:cubicBezTo>
                    <a:pt x="2192225" y="4194261"/>
                    <a:pt x="2136295" y="4217016"/>
                    <a:pt x="2115841" y="4265537"/>
                  </a:cubicBezTo>
                  <a:cubicBezTo>
                    <a:pt x="2115835" y="4265543"/>
                    <a:pt x="2115835" y="4265556"/>
                    <a:pt x="2115829" y="4265562"/>
                  </a:cubicBezTo>
                  <a:cubicBezTo>
                    <a:pt x="1768499" y="5087187"/>
                    <a:pt x="1588763" y="5959151"/>
                    <a:pt x="1581070" y="6858191"/>
                  </a:cubicBezTo>
                  <a:lnTo>
                    <a:pt x="1771805" y="6858191"/>
                  </a:lnTo>
                  <a:cubicBezTo>
                    <a:pt x="1779499" y="5984765"/>
                    <a:pt x="1954148" y="5137780"/>
                    <a:pt x="2291496" y="4339799"/>
                  </a:cubicBezTo>
                  <a:cubicBezTo>
                    <a:pt x="2312070" y="4291329"/>
                    <a:pt x="2289436" y="4235359"/>
                    <a:pt x="2240951" y="4214797"/>
                  </a:cubicBezTo>
                  <a:cubicBezTo>
                    <a:pt x="2240888" y="4214766"/>
                    <a:pt x="2240824" y="4214740"/>
                    <a:pt x="2240760" y="4214715"/>
                  </a:cubicBezTo>
                  <a:close/>
                  <a:moveTo>
                    <a:pt x="2250170" y="2598095"/>
                  </a:moveTo>
                  <a:cubicBezTo>
                    <a:pt x="2206714" y="2568350"/>
                    <a:pt x="2147370" y="2579447"/>
                    <a:pt x="2117609" y="2622883"/>
                  </a:cubicBezTo>
                  <a:cubicBezTo>
                    <a:pt x="1637146" y="3322742"/>
                    <a:pt x="1278195" y="4098599"/>
                    <a:pt x="1055848" y="4917803"/>
                  </a:cubicBezTo>
                  <a:cubicBezTo>
                    <a:pt x="1040138" y="4968059"/>
                    <a:pt x="1068151" y="5021531"/>
                    <a:pt x="1118422" y="5037242"/>
                  </a:cubicBezTo>
                  <a:cubicBezTo>
                    <a:pt x="1168694" y="5052948"/>
                    <a:pt x="1222182" y="5024944"/>
                    <a:pt x="1237899" y="4974688"/>
                  </a:cubicBezTo>
                  <a:cubicBezTo>
                    <a:pt x="1238611" y="4972400"/>
                    <a:pt x="1239240" y="4970093"/>
                    <a:pt x="1239781" y="4967760"/>
                  </a:cubicBezTo>
                  <a:cubicBezTo>
                    <a:pt x="1456596" y="4169149"/>
                    <a:pt x="1806538" y="3412786"/>
                    <a:pt x="2274902" y="2730488"/>
                  </a:cubicBezTo>
                  <a:cubicBezTo>
                    <a:pt x="2304581" y="2687090"/>
                    <a:pt x="2293518" y="2627860"/>
                    <a:pt x="2250170" y="2598095"/>
                  </a:cubicBezTo>
                  <a:close/>
                  <a:moveTo>
                    <a:pt x="5289222" y="4471365"/>
                  </a:moveTo>
                  <a:cubicBezTo>
                    <a:pt x="5247089" y="4439770"/>
                    <a:pt x="5187312" y="4448313"/>
                    <a:pt x="5155707" y="4490433"/>
                  </a:cubicBezTo>
                  <a:cubicBezTo>
                    <a:pt x="4642139" y="5174034"/>
                    <a:pt x="4359361" y="6003210"/>
                    <a:pt x="4348260" y="6858064"/>
                  </a:cubicBezTo>
                  <a:lnTo>
                    <a:pt x="4538996" y="6858064"/>
                  </a:lnTo>
                  <a:cubicBezTo>
                    <a:pt x="4550065" y="6044479"/>
                    <a:pt x="4819460" y="5255459"/>
                    <a:pt x="5308296" y="4604903"/>
                  </a:cubicBezTo>
                  <a:cubicBezTo>
                    <a:pt x="5339900" y="4562782"/>
                    <a:pt x="5331375" y="4503024"/>
                    <a:pt x="5289241" y="4471429"/>
                  </a:cubicBezTo>
                  <a:cubicBezTo>
                    <a:pt x="5289216" y="4471403"/>
                    <a:pt x="5289184" y="4471384"/>
                    <a:pt x="5289158" y="4471365"/>
                  </a:cubicBezTo>
                  <a:close/>
                  <a:moveTo>
                    <a:pt x="2682504" y="5323054"/>
                  </a:moveTo>
                  <a:cubicBezTo>
                    <a:pt x="2631558" y="5309764"/>
                    <a:pt x="2579475" y="5340266"/>
                    <a:pt x="2566155" y="5391189"/>
                  </a:cubicBezTo>
                  <a:cubicBezTo>
                    <a:pt x="2441510" y="5870327"/>
                    <a:pt x="2376125" y="6362940"/>
                    <a:pt x="2371478" y="6858000"/>
                  </a:cubicBezTo>
                  <a:lnTo>
                    <a:pt x="2562213" y="6858000"/>
                  </a:lnTo>
                  <a:cubicBezTo>
                    <a:pt x="2566810" y="6379148"/>
                    <a:pt x="2630122" y="5902679"/>
                    <a:pt x="2750724" y="5439240"/>
                  </a:cubicBezTo>
                  <a:cubicBezTo>
                    <a:pt x="2764018" y="5388310"/>
                    <a:pt x="2733513" y="5336243"/>
                    <a:pt x="2682567" y="5322927"/>
                  </a:cubicBezTo>
                  <a:close/>
                  <a:moveTo>
                    <a:pt x="4160068" y="5925910"/>
                  </a:moveTo>
                  <a:cubicBezTo>
                    <a:pt x="4108531" y="5915060"/>
                    <a:pt x="4057948" y="5948028"/>
                    <a:pt x="4047095" y="5999555"/>
                  </a:cubicBezTo>
                  <a:cubicBezTo>
                    <a:pt x="4047089" y="5999562"/>
                    <a:pt x="4047089" y="5999568"/>
                    <a:pt x="4047089" y="5999574"/>
                  </a:cubicBezTo>
                  <a:cubicBezTo>
                    <a:pt x="3988006" y="6282004"/>
                    <a:pt x="3956363" y="6569507"/>
                    <a:pt x="3952611" y="6858000"/>
                  </a:cubicBezTo>
                  <a:lnTo>
                    <a:pt x="4143347" y="6858000"/>
                  </a:lnTo>
                  <a:cubicBezTo>
                    <a:pt x="4147123" y="6582600"/>
                    <a:pt x="4177425" y="6308242"/>
                    <a:pt x="4233819" y="6038663"/>
                  </a:cubicBezTo>
                  <a:cubicBezTo>
                    <a:pt x="4244634" y="5987155"/>
                    <a:pt x="4211649" y="5936626"/>
                    <a:pt x="4160132" y="5925783"/>
                  </a:cubicBezTo>
                  <a:close/>
                  <a:moveTo>
                    <a:pt x="2089189" y="6428024"/>
                  </a:moveTo>
                  <a:cubicBezTo>
                    <a:pt x="2036629" y="6424783"/>
                    <a:pt x="1991399" y="6464762"/>
                    <a:pt x="1988163" y="6517325"/>
                  </a:cubicBezTo>
                  <a:cubicBezTo>
                    <a:pt x="1981233" y="6630015"/>
                    <a:pt x="1977228" y="6744293"/>
                    <a:pt x="1976147" y="6857937"/>
                  </a:cubicBezTo>
                  <a:lnTo>
                    <a:pt x="2166882" y="6857937"/>
                  </a:lnTo>
                  <a:cubicBezTo>
                    <a:pt x="2167900" y="6748170"/>
                    <a:pt x="2171778" y="6637832"/>
                    <a:pt x="2178454" y="6529020"/>
                  </a:cubicBezTo>
                  <a:cubicBezTo>
                    <a:pt x="2181645" y="6476520"/>
                    <a:pt x="2141737" y="6431393"/>
                    <a:pt x="2089253" y="6428088"/>
                  </a:cubicBezTo>
                  <a:close/>
                  <a:moveTo>
                    <a:pt x="3184583" y="972450"/>
                  </a:moveTo>
                  <a:cubicBezTo>
                    <a:pt x="3218833" y="1012264"/>
                    <a:pt x="3278838" y="1016897"/>
                    <a:pt x="3318797" y="982811"/>
                  </a:cubicBezTo>
                  <a:cubicBezTo>
                    <a:pt x="3763936" y="601738"/>
                    <a:pt x="4250629" y="272053"/>
                    <a:pt x="4769659" y="0"/>
                  </a:cubicBezTo>
                  <a:lnTo>
                    <a:pt x="4375472" y="0"/>
                  </a:lnTo>
                  <a:cubicBezTo>
                    <a:pt x="3957475" y="243105"/>
                    <a:pt x="3562373" y="523572"/>
                    <a:pt x="3195010" y="837960"/>
                  </a:cubicBezTo>
                  <a:cubicBezTo>
                    <a:pt x="3154981" y="872186"/>
                    <a:pt x="3150289" y="932364"/>
                    <a:pt x="3184526" y="972381"/>
                  </a:cubicBezTo>
                  <a:cubicBezTo>
                    <a:pt x="3184545" y="972406"/>
                    <a:pt x="3184564" y="972425"/>
                    <a:pt x="3184583" y="972450"/>
                  </a:cubicBezTo>
                  <a:close/>
                  <a:moveTo>
                    <a:pt x="3860550" y="1312617"/>
                  </a:moveTo>
                  <a:cubicBezTo>
                    <a:pt x="2823496" y="2150361"/>
                    <a:pt x="2039217" y="3259260"/>
                    <a:pt x="1594930" y="4515984"/>
                  </a:cubicBezTo>
                  <a:cubicBezTo>
                    <a:pt x="1577376" y="4565636"/>
                    <a:pt x="1603405" y="4620118"/>
                    <a:pt x="1653073" y="4637667"/>
                  </a:cubicBezTo>
                  <a:cubicBezTo>
                    <a:pt x="1702740" y="4655216"/>
                    <a:pt x="1757240" y="4629195"/>
                    <a:pt x="1774794" y="4579543"/>
                  </a:cubicBezTo>
                  <a:cubicBezTo>
                    <a:pt x="2207331" y="3355996"/>
                    <a:pt x="2970909" y="2276380"/>
                    <a:pt x="3980586" y="1460773"/>
                  </a:cubicBezTo>
                  <a:cubicBezTo>
                    <a:pt x="4021531" y="1427634"/>
                    <a:pt x="4027850" y="1367596"/>
                    <a:pt x="3994700" y="1326664"/>
                  </a:cubicBezTo>
                  <a:cubicBezTo>
                    <a:pt x="3961551" y="1285732"/>
                    <a:pt x="3901494" y="1279414"/>
                    <a:pt x="3860550" y="1312554"/>
                  </a:cubicBezTo>
                  <a:close/>
                  <a:moveTo>
                    <a:pt x="1208945" y="3617516"/>
                  </a:moveTo>
                  <a:cubicBezTo>
                    <a:pt x="1160835" y="3596077"/>
                    <a:pt x="1104454" y="3617687"/>
                    <a:pt x="1083015" y="3665782"/>
                  </a:cubicBezTo>
                  <a:cubicBezTo>
                    <a:pt x="1083009" y="3665795"/>
                    <a:pt x="1083002" y="3665808"/>
                    <a:pt x="1082996" y="3665820"/>
                  </a:cubicBezTo>
                  <a:cubicBezTo>
                    <a:pt x="859435" y="4168317"/>
                    <a:pt x="688555" y="4692614"/>
                    <a:pt x="573097" y="5230321"/>
                  </a:cubicBezTo>
                  <a:cubicBezTo>
                    <a:pt x="458636" y="5765430"/>
                    <a:pt x="398987" y="6310803"/>
                    <a:pt x="395077" y="6858000"/>
                  </a:cubicBezTo>
                  <a:lnTo>
                    <a:pt x="585812" y="6858000"/>
                  </a:lnTo>
                  <a:cubicBezTo>
                    <a:pt x="589655" y="6324252"/>
                    <a:pt x="647789" y="5792284"/>
                    <a:pt x="759318" y="5270300"/>
                  </a:cubicBezTo>
                  <a:cubicBezTo>
                    <a:pt x="872119" y="4745584"/>
                    <a:pt x="1038993" y="4233954"/>
                    <a:pt x="1257265" y="3743616"/>
                  </a:cubicBezTo>
                  <a:cubicBezTo>
                    <a:pt x="1278792" y="3695566"/>
                    <a:pt x="1257284" y="3639157"/>
                    <a:pt x="1209212" y="3617637"/>
                  </a:cubicBezTo>
                  <a:cubicBezTo>
                    <a:pt x="1209123" y="3617598"/>
                    <a:pt x="1209034" y="3617554"/>
                    <a:pt x="1208945" y="3617516"/>
                  </a:cubicBezTo>
                  <a:close/>
                  <a:moveTo>
                    <a:pt x="943632" y="5974532"/>
                  </a:moveTo>
                  <a:cubicBezTo>
                    <a:pt x="891294" y="5968659"/>
                    <a:pt x="844106" y="6006305"/>
                    <a:pt x="838219" y="6058620"/>
                  </a:cubicBezTo>
                  <a:cubicBezTo>
                    <a:pt x="808496" y="6324074"/>
                    <a:pt x="792557" y="6590926"/>
                    <a:pt x="790471" y="6858000"/>
                  </a:cubicBezTo>
                  <a:lnTo>
                    <a:pt x="981207" y="6858000"/>
                  </a:lnTo>
                  <a:cubicBezTo>
                    <a:pt x="983267" y="6597917"/>
                    <a:pt x="998799" y="6338127"/>
                    <a:pt x="1027746" y="6079658"/>
                  </a:cubicBezTo>
                  <a:cubicBezTo>
                    <a:pt x="1033475" y="6027432"/>
                    <a:pt x="995855" y="5980418"/>
                    <a:pt x="943632" y="5974532"/>
                  </a:cubicBezTo>
                  <a:close/>
                  <a:moveTo>
                    <a:pt x="2331805" y="1389587"/>
                  </a:moveTo>
                  <a:cubicBezTo>
                    <a:pt x="2707325" y="978292"/>
                    <a:pt x="3123535" y="606057"/>
                    <a:pt x="3574065" y="278578"/>
                  </a:cubicBezTo>
                  <a:cubicBezTo>
                    <a:pt x="3707535" y="181588"/>
                    <a:pt x="3843911" y="88728"/>
                    <a:pt x="3983193" y="0"/>
                  </a:cubicBezTo>
                  <a:lnTo>
                    <a:pt x="3637771" y="0"/>
                  </a:lnTo>
                  <a:cubicBezTo>
                    <a:pt x="3578433" y="40678"/>
                    <a:pt x="3519814" y="82118"/>
                    <a:pt x="3461913" y="124321"/>
                  </a:cubicBezTo>
                  <a:cubicBezTo>
                    <a:pt x="3000969" y="459401"/>
                    <a:pt x="2575133" y="840261"/>
                    <a:pt x="2190915" y="1261071"/>
                  </a:cubicBezTo>
                  <a:cubicBezTo>
                    <a:pt x="2155794" y="1300312"/>
                    <a:pt x="2159145" y="1360585"/>
                    <a:pt x="2198398" y="1395695"/>
                  </a:cubicBezTo>
                  <a:cubicBezTo>
                    <a:pt x="2237111" y="1430316"/>
                    <a:pt x="2296417" y="1427602"/>
                    <a:pt x="2331805" y="1389587"/>
                  </a:cubicBezTo>
                  <a:close/>
                  <a:moveTo>
                    <a:pt x="558283" y="4174100"/>
                  </a:moveTo>
                  <a:cubicBezTo>
                    <a:pt x="508369" y="4157308"/>
                    <a:pt x="454289" y="4184143"/>
                    <a:pt x="437484" y="4234036"/>
                  </a:cubicBezTo>
                  <a:cubicBezTo>
                    <a:pt x="152999" y="5079865"/>
                    <a:pt x="5315" y="5965653"/>
                    <a:pt x="0" y="6858000"/>
                  </a:cubicBezTo>
                  <a:lnTo>
                    <a:pt x="190735" y="6858000"/>
                  </a:lnTo>
                  <a:cubicBezTo>
                    <a:pt x="196021" y="5986354"/>
                    <a:pt x="340335" y="5121127"/>
                    <a:pt x="618237" y="4294926"/>
                  </a:cubicBezTo>
                  <a:cubicBezTo>
                    <a:pt x="635068" y="4245032"/>
                    <a:pt x="608253" y="4190944"/>
                    <a:pt x="558344" y="4174119"/>
                  </a:cubicBezTo>
                  <a:cubicBezTo>
                    <a:pt x="558323" y="4174113"/>
                    <a:pt x="558303" y="4174107"/>
                    <a:pt x="558283" y="4174100"/>
                  </a:cubicBezTo>
                  <a:close/>
                  <a:moveTo>
                    <a:pt x="3037844" y="3379615"/>
                  </a:moveTo>
                  <a:cubicBezTo>
                    <a:pt x="3010054" y="3424341"/>
                    <a:pt x="3023793" y="3483121"/>
                    <a:pt x="3068533" y="3510909"/>
                  </a:cubicBezTo>
                  <a:cubicBezTo>
                    <a:pt x="3111436" y="3537552"/>
                    <a:pt x="3167678" y="3526131"/>
                    <a:pt x="3196790" y="3484868"/>
                  </a:cubicBezTo>
                  <a:cubicBezTo>
                    <a:pt x="3756262" y="2640934"/>
                    <a:pt x="4511937" y="1945073"/>
                    <a:pt x="5399149" y="1456833"/>
                  </a:cubicBezTo>
                  <a:cubicBezTo>
                    <a:pt x="5438612" y="1435178"/>
                    <a:pt x="5478324" y="1413994"/>
                    <a:pt x="5518295" y="1393274"/>
                  </a:cubicBezTo>
                  <a:lnTo>
                    <a:pt x="5518295" y="1179080"/>
                  </a:lnTo>
                  <a:cubicBezTo>
                    <a:pt x="5447342" y="1214673"/>
                    <a:pt x="5377024" y="1251582"/>
                    <a:pt x="5307342" y="1289800"/>
                  </a:cubicBezTo>
                  <a:cubicBezTo>
                    <a:pt x="4393090" y="1792906"/>
                    <a:pt x="3614361" y="2509939"/>
                    <a:pt x="3037780" y="3379551"/>
                  </a:cubicBezTo>
                  <a:close/>
                  <a:moveTo>
                    <a:pt x="4015808" y="3381140"/>
                  </a:moveTo>
                  <a:cubicBezTo>
                    <a:pt x="3403115" y="4138641"/>
                    <a:pt x="2998006" y="5042404"/>
                    <a:pt x="2840242" y="6003706"/>
                  </a:cubicBezTo>
                  <a:cubicBezTo>
                    <a:pt x="2831761" y="6055671"/>
                    <a:pt x="2867028" y="6104675"/>
                    <a:pt x="2919009" y="6113154"/>
                  </a:cubicBezTo>
                  <a:cubicBezTo>
                    <a:pt x="2919009" y="6113154"/>
                    <a:pt x="2919016" y="6113154"/>
                    <a:pt x="2919016" y="6113154"/>
                  </a:cubicBezTo>
                  <a:cubicBezTo>
                    <a:pt x="2924121" y="6114012"/>
                    <a:pt x="2929290" y="6114438"/>
                    <a:pt x="2934465" y="6114425"/>
                  </a:cubicBezTo>
                  <a:cubicBezTo>
                    <a:pt x="2981183" y="6114381"/>
                    <a:pt x="3020989" y="6080504"/>
                    <a:pt x="3028498" y="6034405"/>
                  </a:cubicBezTo>
                  <a:cubicBezTo>
                    <a:pt x="3282755" y="4490388"/>
                    <a:pt x="4190147" y="3130744"/>
                    <a:pt x="5518613" y="2303182"/>
                  </a:cubicBezTo>
                  <a:lnTo>
                    <a:pt x="5518613" y="2080027"/>
                  </a:lnTo>
                  <a:cubicBezTo>
                    <a:pt x="4944729" y="2421681"/>
                    <a:pt x="4435910" y="2862252"/>
                    <a:pt x="4015745" y="3381331"/>
                  </a:cubicBezTo>
                  <a:close/>
                  <a:moveTo>
                    <a:pt x="3489188" y="3682663"/>
                  </a:moveTo>
                  <a:cubicBezTo>
                    <a:pt x="3520805" y="3682689"/>
                    <a:pt x="3550382" y="3667047"/>
                    <a:pt x="3568152" y="3640906"/>
                  </a:cubicBezTo>
                  <a:cubicBezTo>
                    <a:pt x="3901106" y="3151394"/>
                    <a:pt x="4306483" y="2715260"/>
                    <a:pt x="4770422" y="2347419"/>
                  </a:cubicBezTo>
                  <a:cubicBezTo>
                    <a:pt x="4811678" y="2314686"/>
                    <a:pt x="4818582" y="2254712"/>
                    <a:pt x="4785839" y="2213469"/>
                  </a:cubicBezTo>
                  <a:cubicBezTo>
                    <a:pt x="4753096" y="2172225"/>
                    <a:pt x="4693104" y="2165323"/>
                    <a:pt x="4651848" y="2198056"/>
                  </a:cubicBezTo>
                  <a:cubicBezTo>
                    <a:pt x="4172796" y="2577934"/>
                    <a:pt x="3754234" y="3028338"/>
                    <a:pt x="3410477" y="3533872"/>
                  </a:cubicBezTo>
                  <a:cubicBezTo>
                    <a:pt x="3380843" y="3577397"/>
                    <a:pt x="3392116" y="3636704"/>
                    <a:pt x="3435655" y="3666329"/>
                  </a:cubicBezTo>
                  <a:cubicBezTo>
                    <a:pt x="3451441" y="3677071"/>
                    <a:pt x="3470089" y="3682829"/>
                    <a:pt x="3489188" y="3682854"/>
                  </a:cubicBezTo>
                  <a:close/>
                  <a:moveTo>
                    <a:pt x="5235117" y="0"/>
                  </a:moveTo>
                  <a:cubicBezTo>
                    <a:pt x="5039295" y="89448"/>
                    <a:pt x="4847415" y="187160"/>
                    <a:pt x="4659477" y="293133"/>
                  </a:cubicBezTo>
                  <a:cubicBezTo>
                    <a:pt x="4613020" y="317947"/>
                    <a:pt x="4595485" y="375710"/>
                    <a:pt x="4620306" y="422150"/>
                  </a:cubicBezTo>
                  <a:cubicBezTo>
                    <a:pt x="4645127" y="468591"/>
                    <a:pt x="4702908" y="486122"/>
                    <a:pt x="4749364" y="461309"/>
                  </a:cubicBezTo>
                  <a:cubicBezTo>
                    <a:pt x="4750655" y="460619"/>
                    <a:pt x="4751933" y="459899"/>
                    <a:pt x="4753192" y="459149"/>
                  </a:cubicBezTo>
                  <a:cubicBezTo>
                    <a:pt x="5000906" y="319499"/>
                    <a:pt x="5256473" y="194249"/>
                    <a:pt x="5518613" y="84025"/>
                  </a:cubicBezTo>
                  <a:lnTo>
                    <a:pt x="5518613" y="0"/>
                  </a:lnTo>
                  <a:close/>
                  <a:moveTo>
                    <a:pt x="4506698" y="959040"/>
                  </a:moveTo>
                  <a:cubicBezTo>
                    <a:pt x="4534914" y="1003493"/>
                    <a:pt x="4593832" y="1016668"/>
                    <a:pt x="4638305" y="988467"/>
                  </a:cubicBezTo>
                  <a:cubicBezTo>
                    <a:pt x="4920053" y="809892"/>
                    <a:pt x="5214244" y="651732"/>
                    <a:pt x="5518613" y="515208"/>
                  </a:cubicBezTo>
                  <a:lnTo>
                    <a:pt x="5518613" y="306799"/>
                  </a:lnTo>
                  <a:cubicBezTo>
                    <a:pt x="5178233" y="454670"/>
                    <a:pt x="4849857" y="628751"/>
                    <a:pt x="4536453" y="827473"/>
                  </a:cubicBezTo>
                  <a:cubicBezTo>
                    <a:pt x="4491903" y="855559"/>
                    <a:pt x="4478558" y="914434"/>
                    <a:pt x="4506654" y="958970"/>
                  </a:cubicBezTo>
                  <a:cubicBezTo>
                    <a:pt x="4506666" y="958995"/>
                    <a:pt x="4506685" y="959014"/>
                    <a:pt x="4506698" y="959040"/>
                  </a:cubicBezTo>
                  <a:close/>
                  <a:moveTo>
                    <a:pt x="4505109" y="4769266"/>
                  </a:moveTo>
                  <a:cubicBezTo>
                    <a:pt x="4479111" y="4815060"/>
                    <a:pt x="4495178" y="4873248"/>
                    <a:pt x="4540986" y="4899237"/>
                  </a:cubicBezTo>
                  <a:cubicBezTo>
                    <a:pt x="4586794" y="4925227"/>
                    <a:pt x="4645000" y="4909165"/>
                    <a:pt x="4670998" y="4863371"/>
                  </a:cubicBezTo>
                  <a:cubicBezTo>
                    <a:pt x="4671334" y="4862767"/>
                    <a:pt x="4671672" y="4862163"/>
                    <a:pt x="4672002" y="4861553"/>
                  </a:cubicBezTo>
                  <a:cubicBezTo>
                    <a:pt x="4894546" y="4460236"/>
                    <a:pt x="5180426" y="4097461"/>
                    <a:pt x="5518613" y="3787218"/>
                  </a:cubicBezTo>
                  <a:lnTo>
                    <a:pt x="5518613" y="3532982"/>
                  </a:lnTo>
                  <a:cubicBezTo>
                    <a:pt x="5109015" y="3880656"/>
                    <a:pt x="4765659" y="4299483"/>
                    <a:pt x="4505109" y="4769266"/>
                  </a:cubicBezTo>
                  <a:close/>
                  <a:moveTo>
                    <a:pt x="5138541" y="6858000"/>
                  </a:moveTo>
                  <a:lnTo>
                    <a:pt x="5329276" y="6858000"/>
                  </a:lnTo>
                  <a:cubicBezTo>
                    <a:pt x="5336270" y="6515418"/>
                    <a:pt x="5400255" y="6176332"/>
                    <a:pt x="5518613" y="5854724"/>
                  </a:cubicBezTo>
                  <a:lnTo>
                    <a:pt x="5518613" y="5389791"/>
                  </a:lnTo>
                  <a:cubicBezTo>
                    <a:pt x="5516706" y="5392651"/>
                    <a:pt x="5514862" y="5395638"/>
                    <a:pt x="5513146" y="5398816"/>
                  </a:cubicBezTo>
                  <a:cubicBezTo>
                    <a:pt x="5276239" y="5849385"/>
                    <a:pt x="5147964" y="6349072"/>
                    <a:pt x="5138541" y="6858000"/>
                  </a:cubicBezTo>
                  <a:close/>
                  <a:moveTo>
                    <a:pt x="4985952" y="5893686"/>
                  </a:moveTo>
                  <a:cubicBezTo>
                    <a:pt x="5035970" y="5910160"/>
                    <a:pt x="5089878" y="5882988"/>
                    <a:pt x="5106370" y="5832987"/>
                  </a:cubicBezTo>
                  <a:cubicBezTo>
                    <a:pt x="5204847" y="5534978"/>
                    <a:pt x="5343543" y="5251798"/>
                    <a:pt x="5518613" y="4991277"/>
                  </a:cubicBezTo>
                  <a:lnTo>
                    <a:pt x="5518613" y="4667127"/>
                  </a:lnTo>
                  <a:cubicBezTo>
                    <a:pt x="5258469" y="4998866"/>
                    <a:pt x="5057911" y="5373234"/>
                    <a:pt x="4925871" y="5773559"/>
                  </a:cubicBezTo>
                  <a:cubicBezTo>
                    <a:pt x="4909525" y="5823396"/>
                    <a:pt x="4936514" y="5877065"/>
                    <a:pt x="4986271" y="5893686"/>
                  </a:cubicBezTo>
                  <a:close/>
                  <a:moveTo>
                    <a:pt x="4231022" y="3746922"/>
                  </a:moveTo>
                  <a:cubicBezTo>
                    <a:pt x="3547960" y="4641328"/>
                    <a:pt x="3172923" y="5732780"/>
                    <a:pt x="3162013" y="6858000"/>
                  </a:cubicBezTo>
                  <a:lnTo>
                    <a:pt x="3352748" y="6858000"/>
                  </a:lnTo>
                  <a:cubicBezTo>
                    <a:pt x="3371256" y="5227137"/>
                    <a:pt x="4178328" y="3706129"/>
                    <a:pt x="5518613" y="2776187"/>
                  </a:cubicBezTo>
                  <a:lnTo>
                    <a:pt x="5518613" y="2545913"/>
                  </a:lnTo>
                  <a:cubicBezTo>
                    <a:pt x="5487758" y="2566252"/>
                    <a:pt x="5457088" y="2586909"/>
                    <a:pt x="5426615" y="2607883"/>
                  </a:cubicBezTo>
                  <a:cubicBezTo>
                    <a:pt x="4970414" y="2922055"/>
                    <a:pt x="4566875" y="3306503"/>
                    <a:pt x="4231022" y="3746922"/>
                  </a:cubicBezTo>
                  <a:close/>
                  <a:moveTo>
                    <a:pt x="4908260" y="6204806"/>
                  </a:moveTo>
                  <a:cubicBezTo>
                    <a:pt x="4856386" y="6195698"/>
                    <a:pt x="4806947" y="6230357"/>
                    <a:pt x="4797837" y="6282220"/>
                  </a:cubicBezTo>
                  <a:cubicBezTo>
                    <a:pt x="4797830" y="6282240"/>
                    <a:pt x="4797830" y="6282265"/>
                    <a:pt x="4797824" y="6282284"/>
                  </a:cubicBezTo>
                  <a:cubicBezTo>
                    <a:pt x="4764509" y="6472452"/>
                    <a:pt x="4746160" y="6664972"/>
                    <a:pt x="4742956" y="6858000"/>
                  </a:cubicBezTo>
                  <a:lnTo>
                    <a:pt x="4933691" y="6858000"/>
                  </a:lnTo>
                  <a:cubicBezTo>
                    <a:pt x="4936800" y="6676031"/>
                    <a:pt x="4954081" y="6494507"/>
                    <a:pt x="4985380" y="6315208"/>
                  </a:cubicBezTo>
                  <a:cubicBezTo>
                    <a:pt x="4994510" y="6263445"/>
                    <a:pt x="4960013" y="6214067"/>
                    <a:pt x="4908260" y="6204806"/>
                  </a:cubicBezTo>
                  <a:close/>
                  <a:moveTo>
                    <a:pt x="4560803" y="3966517"/>
                  </a:moveTo>
                  <a:cubicBezTo>
                    <a:pt x="4263180" y="4352091"/>
                    <a:pt x="4025727" y="4780535"/>
                    <a:pt x="3856544" y="5237250"/>
                  </a:cubicBezTo>
                  <a:cubicBezTo>
                    <a:pt x="3838253" y="5286641"/>
                    <a:pt x="3863468" y="5341505"/>
                    <a:pt x="3912875" y="5359791"/>
                  </a:cubicBezTo>
                  <a:cubicBezTo>
                    <a:pt x="3962282" y="5378077"/>
                    <a:pt x="4017163" y="5352869"/>
                    <a:pt x="4035454" y="5303478"/>
                  </a:cubicBezTo>
                  <a:cubicBezTo>
                    <a:pt x="4333199" y="4501537"/>
                    <a:pt x="4846398" y="3797203"/>
                    <a:pt x="5518613" y="3267942"/>
                  </a:cubicBezTo>
                  <a:lnTo>
                    <a:pt x="5518613" y="3027944"/>
                  </a:lnTo>
                  <a:cubicBezTo>
                    <a:pt x="5157405" y="3294948"/>
                    <a:pt x="4835056" y="3610823"/>
                    <a:pt x="4560803" y="3966517"/>
                  </a:cubicBezTo>
                  <a:close/>
                </a:path>
              </a:pathLst>
            </a:custGeom>
            <a:solidFill>
              <a:srgbClr val="004591">
                <a:alpha val="447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42;p6"/>
            <p:cNvSpPr/>
            <p:nvPr/>
          </p:nvSpPr>
          <p:spPr>
            <a:xfrm>
              <a:off x="5330737" y="210583"/>
              <a:ext cx="3668526" cy="4753341"/>
            </a:xfrm>
            <a:custGeom>
              <a:avLst/>
              <a:gdLst/>
              <a:ahLst/>
              <a:cxnLst/>
              <a:rect l="l" t="t" r="r" b="b"/>
              <a:pathLst>
                <a:path w="4891368" h="6337788" extrusionOk="0">
                  <a:moveTo>
                    <a:pt x="745243" y="3328976"/>
                  </a:moveTo>
                  <a:cubicBezTo>
                    <a:pt x="615034" y="3317536"/>
                    <a:pt x="605370" y="3517682"/>
                    <a:pt x="735833" y="3519144"/>
                  </a:cubicBezTo>
                  <a:cubicBezTo>
                    <a:pt x="854598" y="3519335"/>
                    <a:pt x="863499" y="3340544"/>
                    <a:pt x="745243" y="3328976"/>
                  </a:cubicBezTo>
                  <a:close/>
                  <a:moveTo>
                    <a:pt x="1658484" y="6147620"/>
                  </a:moveTo>
                  <a:cubicBezTo>
                    <a:pt x="1528275" y="6136180"/>
                    <a:pt x="1518611" y="6336390"/>
                    <a:pt x="1649138" y="6337788"/>
                  </a:cubicBezTo>
                  <a:cubicBezTo>
                    <a:pt x="1767903" y="6337916"/>
                    <a:pt x="1776676" y="6159125"/>
                    <a:pt x="1658484" y="6147620"/>
                  </a:cubicBezTo>
                  <a:close/>
                  <a:moveTo>
                    <a:pt x="1259974" y="4171957"/>
                  </a:moveTo>
                  <a:cubicBezTo>
                    <a:pt x="1129765" y="4160580"/>
                    <a:pt x="1119783" y="4360664"/>
                    <a:pt x="1250564" y="4362189"/>
                  </a:cubicBezTo>
                  <a:cubicBezTo>
                    <a:pt x="1369329" y="4362253"/>
                    <a:pt x="1378166" y="4183652"/>
                    <a:pt x="1259974" y="4171957"/>
                  </a:cubicBezTo>
                  <a:close/>
                  <a:moveTo>
                    <a:pt x="1778774" y="3926811"/>
                  </a:moveTo>
                  <a:cubicBezTo>
                    <a:pt x="1648566" y="3915307"/>
                    <a:pt x="1638902" y="4115517"/>
                    <a:pt x="1769365" y="4116979"/>
                  </a:cubicBezTo>
                  <a:cubicBezTo>
                    <a:pt x="1888066" y="4117487"/>
                    <a:pt x="1896967" y="3938442"/>
                    <a:pt x="1778774" y="3926811"/>
                  </a:cubicBezTo>
                  <a:close/>
                  <a:moveTo>
                    <a:pt x="2490854" y="5643345"/>
                  </a:moveTo>
                  <a:cubicBezTo>
                    <a:pt x="2372661" y="5654976"/>
                    <a:pt x="2381499" y="5833513"/>
                    <a:pt x="2500200" y="5833576"/>
                  </a:cubicBezTo>
                  <a:cubicBezTo>
                    <a:pt x="2630790" y="5832115"/>
                    <a:pt x="2621062" y="5632095"/>
                    <a:pt x="2490727" y="5643408"/>
                  </a:cubicBezTo>
                  <a:close/>
                  <a:moveTo>
                    <a:pt x="1817685" y="949650"/>
                  </a:moveTo>
                  <a:cubicBezTo>
                    <a:pt x="1699556" y="961282"/>
                    <a:pt x="1708330" y="1139882"/>
                    <a:pt x="1827031" y="1139882"/>
                  </a:cubicBezTo>
                  <a:cubicBezTo>
                    <a:pt x="1957811" y="1138420"/>
                    <a:pt x="1947957" y="938337"/>
                    <a:pt x="1817685" y="949650"/>
                  </a:cubicBezTo>
                  <a:close/>
                  <a:moveTo>
                    <a:pt x="1761990" y="2491334"/>
                  </a:moveTo>
                  <a:cubicBezTo>
                    <a:pt x="1892707" y="2489745"/>
                    <a:pt x="1882789" y="2289725"/>
                    <a:pt x="1752580" y="2301102"/>
                  </a:cubicBezTo>
                  <a:cubicBezTo>
                    <a:pt x="1634388" y="2312734"/>
                    <a:pt x="1643289" y="2491334"/>
                    <a:pt x="1761990" y="2491334"/>
                  </a:cubicBezTo>
                  <a:close/>
                  <a:moveTo>
                    <a:pt x="722863" y="4567103"/>
                  </a:moveTo>
                  <a:cubicBezTo>
                    <a:pt x="592591" y="4555789"/>
                    <a:pt x="582990" y="4755682"/>
                    <a:pt x="713453" y="4757334"/>
                  </a:cubicBezTo>
                  <a:cubicBezTo>
                    <a:pt x="832154" y="4757334"/>
                    <a:pt x="841119" y="4578734"/>
                    <a:pt x="722863" y="4567103"/>
                  </a:cubicBezTo>
                  <a:close/>
                  <a:moveTo>
                    <a:pt x="4272069" y="190694"/>
                  </a:moveTo>
                  <a:cubicBezTo>
                    <a:pt x="4402786" y="189105"/>
                    <a:pt x="4392868" y="-10851"/>
                    <a:pt x="4262659" y="463"/>
                  </a:cubicBezTo>
                  <a:cubicBezTo>
                    <a:pt x="4144467" y="12157"/>
                    <a:pt x="4153304" y="190758"/>
                    <a:pt x="4272069" y="190694"/>
                  </a:cubicBezTo>
                  <a:close/>
                  <a:moveTo>
                    <a:pt x="84153" y="3888675"/>
                  </a:moveTo>
                  <a:cubicBezTo>
                    <a:pt x="-33721" y="3900434"/>
                    <a:pt x="-25138" y="4079352"/>
                    <a:pt x="93436" y="4079352"/>
                  </a:cubicBezTo>
                  <a:cubicBezTo>
                    <a:pt x="224280" y="4077445"/>
                    <a:pt x="214235" y="3877425"/>
                    <a:pt x="84153" y="3888675"/>
                  </a:cubicBezTo>
                  <a:close/>
                  <a:moveTo>
                    <a:pt x="489339" y="5693238"/>
                  </a:moveTo>
                  <a:cubicBezTo>
                    <a:pt x="371210" y="5704679"/>
                    <a:pt x="379984" y="5883470"/>
                    <a:pt x="498685" y="5883407"/>
                  </a:cubicBezTo>
                  <a:cubicBezTo>
                    <a:pt x="629403" y="5882135"/>
                    <a:pt x="619611" y="5681925"/>
                    <a:pt x="489339" y="5693366"/>
                  </a:cubicBezTo>
                  <a:close/>
                  <a:moveTo>
                    <a:pt x="2214860" y="5039345"/>
                  </a:moveTo>
                  <a:cubicBezTo>
                    <a:pt x="2096731" y="5050976"/>
                    <a:pt x="2105504" y="5229576"/>
                    <a:pt x="2224206" y="5229576"/>
                  </a:cubicBezTo>
                  <a:cubicBezTo>
                    <a:pt x="2354923" y="5228178"/>
                    <a:pt x="2345132" y="5028222"/>
                    <a:pt x="2214860" y="5039472"/>
                  </a:cubicBezTo>
                  <a:close/>
                  <a:moveTo>
                    <a:pt x="4448054" y="5922813"/>
                  </a:moveTo>
                  <a:cubicBezTo>
                    <a:pt x="4329862" y="5934444"/>
                    <a:pt x="4338763" y="6113108"/>
                    <a:pt x="4457464" y="6113044"/>
                  </a:cubicBezTo>
                  <a:cubicBezTo>
                    <a:pt x="4588435" y="6111774"/>
                    <a:pt x="4578326" y="5911754"/>
                    <a:pt x="4448054" y="5923067"/>
                  </a:cubicBezTo>
                  <a:close/>
                  <a:moveTo>
                    <a:pt x="4267491" y="1896804"/>
                  </a:moveTo>
                  <a:cubicBezTo>
                    <a:pt x="4149299" y="1908372"/>
                    <a:pt x="4158136" y="2086973"/>
                    <a:pt x="4276837" y="2087036"/>
                  </a:cubicBezTo>
                  <a:cubicBezTo>
                    <a:pt x="4407554" y="2085765"/>
                    <a:pt x="4397700" y="1885682"/>
                    <a:pt x="4267491" y="1897059"/>
                  </a:cubicBezTo>
                  <a:close/>
                  <a:moveTo>
                    <a:pt x="4153050" y="722301"/>
                  </a:moveTo>
                  <a:cubicBezTo>
                    <a:pt x="4283831" y="720775"/>
                    <a:pt x="4273849" y="520755"/>
                    <a:pt x="4143704" y="532069"/>
                  </a:cubicBezTo>
                  <a:cubicBezTo>
                    <a:pt x="4025384" y="543954"/>
                    <a:pt x="4034222" y="722491"/>
                    <a:pt x="4152923" y="722555"/>
                  </a:cubicBezTo>
                  <a:close/>
                  <a:moveTo>
                    <a:pt x="4144848" y="4439731"/>
                  </a:moveTo>
                  <a:cubicBezTo>
                    <a:pt x="4026719" y="4451362"/>
                    <a:pt x="4035557" y="4629962"/>
                    <a:pt x="4154258" y="4629962"/>
                  </a:cubicBezTo>
                  <a:cubicBezTo>
                    <a:pt x="4284975" y="4628373"/>
                    <a:pt x="4275184" y="4428417"/>
                    <a:pt x="4144848" y="4439731"/>
                  </a:cubicBezTo>
                  <a:close/>
                  <a:moveTo>
                    <a:pt x="4591233" y="5427499"/>
                  </a:moveTo>
                  <a:cubicBezTo>
                    <a:pt x="4461278" y="5416058"/>
                    <a:pt x="4451042" y="5616269"/>
                    <a:pt x="4582078" y="5617476"/>
                  </a:cubicBezTo>
                  <a:cubicBezTo>
                    <a:pt x="4700524" y="5617858"/>
                    <a:pt x="4709235" y="5439067"/>
                    <a:pt x="4591233" y="5427499"/>
                  </a:cubicBezTo>
                  <a:close/>
                  <a:moveTo>
                    <a:pt x="4806955" y="4171957"/>
                  </a:moveTo>
                  <a:cubicBezTo>
                    <a:pt x="4676746" y="4160580"/>
                    <a:pt x="4667082" y="4360600"/>
                    <a:pt x="4797609" y="4362189"/>
                  </a:cubicBezTo>
                  <a:cubicBezTo>
                    <a:pt x="4916373" y="4362189"/>
                    <a:pt x="4925401" y="4183589"/>
                    <a:pt x="4806955" y="4171957"/>
                  </a:cubicBezTo>
                  <a:close/>
                  <a:moveTo>
                    <a:pt x="3486302" y="1201216"/>
                  </a:moveTo>
                  <a:cubicBezTo>
                    <a:pt x="3605003" y="1201216"/>
                    <a:pt x="3613841" y="1022616"/>
                    <a:pt x="3495648" y="1010985"/>
                  </a:cubicBezTo>
                  <a:cubicBezTo>
                    <a:pt x="3365439" y="999608"/>
                    <a:pt x="3355585" y="1199627"/>
                    <a:pt x="3486302" y="1201216"/>
                  </a:cubicBezTo>
                  <a:close/>
                  <a:moveTo>
                    <a:pt x="2813387" y="534738"/>
                  </a:moveTo>
                  <a:cubicBezTo>
                    <a:pt x="2695259" y="546370"/>
                    <a:pt x="2704032" y="724906"/>
                    <a:pt x="2822734" y="724970"/>
                  </a:cubicBezTo>
                  <a:cubicBezTo>
                    <a:pt x="2953451" y="723445"/>
                    <a:pt x="2943660" y="523425"/>
                    <a:pt x="2813387" y="534738"/>
                  </a:cubicBezTo>
                  <a:close/>
                  <a:moveTo>
                    <a:pt x="3045640" y="3211646"/>
                  </a:moveTo>
                  <a:cubicBezTo>
                    <a:pt x="2927447" y="3223278"/>
                    <a:pt x="2936285" y="3401878"/>
                    <a:pt x="3055049" y="3401878"/>
                  </a:cubicBezTo>
                  <a:cubicBezTo>
                    <a:pt x="3185767" y="3400289"/>
                    <a:pt x="3175848" y="3200333"/>
                    <a:pt x="3045640" y="3211646"/>
                  </a:cubicBezTo>
                  <a:close/>
                  <a:moveTo>
                    <a:pt x="3521080" y="4894812"/>
                  </a:moveTo>
                  <a:cubicBezTo>
                    <a:pt x="3390871" y="4883499"/>
                    <a:pt x="3381207" y="5083518"/>
                    <a:pt x="3511734" y="5085044"/>
                  </a:cubicBezTo>
                  <a:cubicBezTo>
                    <a:pt x="3630498" y="5085044"/>
                    <a:pt x="3639272" y="4906507"/>
                    <a:pt x="3521080" y="4894812"/>
                  </a:cubicBezTo>
                  <a:close/>
                  <a:moveTo>
                    <a:pt x="3706220" y="5642900"/>
                  </a:moveTo>
                  <a:cubicBezTo>
                    <a:pt x="3581606" y="5643599"/>
                    <a:pt x="3581606" y="5832877"/>
                    <a:pt x="3706220" y="5833576"/>
                  </a:cubicBezTo>
                  <a:cubicBezTo>
                    <a:pt x="3830834" y="5832941"/>
                    <a:pt x="3830897" y="5643662"/>
                    <a:pt x="3706220" y="5642900"/>
                  </a:cubicBezTo>
                  <a:close/>
                  <a:moveTo>
                    <a:pt x="2673642" y="3056499"/>
                  </a:moveTo>
                  <a:cubicBezTo>
                    <a:pt x="2555513" y="3068131"/>
                    <a:pt x="2564351" y="3246731"/>
                    <a:pt x="2683051" y="3246731"/>
                  </a:cubicBezTo>
                  <a:cubicBezTo>
                    <a:pt x="2813769" y="3245206"/>
                    <a:pt x="2803914" y="3045186"/>
                    <a:pt x="2673642" y="3056499"/>
                  </a:cubicBezTo>
                  <a:close/>
                </a:path>
              </a:pathLst>
            </a:custGeom>
            <a:solidFill>
              <a:srgbClr val="004591">
                <a:alpha val="447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3" name="Google Shape;43;p6"/>
          <p:cNvSpPr txBox="1">
            <a:spLocks noGrp="1"/>
          </p:cNvSpPr>
          <p:nvPr>
            <p:ph type="title"/>
          </p:nvPr>
        </p:nvSpPr>
        <p:spPr>
          <a:xfrm>
            <a:off x="855300" y="1114667"/>
            <a:ext cx="7433400" cy="528400"/>
          </a:xfrm>
          <a:prstGeom prst="rect">
            <a:avLst/>
          </a:prstGeom>
        </p:spPr>
        <p:txBody>
          <a:bodyPr spcFirstLastPara="1" wrap="square" lIns="0" tIns="0" rIns="0" bIns="0"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4" name="Google Shape;44;p6"/>
          <p:cNvSpPr txBox="1">
            <a:spLocks noGrp="1"/>
          </p:cNvSpPr>
          <p:nvPr>
            <p:ph type="body" idx="1"/>
          </p:nvPr>
        </p:nvSpPr>
        <p:spPr>
          <a:xfrm>
            <a:off x="855300" y="1906867"/>
            <a:ext cx="3473100" cy="4426400"/>
          </a:xfrm>
          <a:prstGeom prst="rect">
            <a:avLst/>
          </a:prstGeom>
        </p:spPr>
        <p:txBody>
          <a:bodyPr spcFirstLastPara="1" wrap="square" lIns="0" tIns="0" rIns="0" bIns="0" anchor="t" anchorCtr="0">
            <a:noAutofit/>
          </a:bodyPr>
          <a:lstStyle>
            <a:lvl1pPr marL="457200" lvl="0" indent="-355600" rtl="0">
              <a:spcBef>
                <a:spcPts val="0"/>
              </a:spcBef>
              <a:spcAft>
                <a:spcPts val="0"/>
              </a:spcAft>
              <a:buSzPts val="2000"/>
              <a:buChar char="●"/>
              <a:defRPr sz="2000"/>
            </a:lvl1pPr>
            <a:lvl2pPr marL="914400" lvl="1" indent="-355600" rtl="0">
              <a:spcBef>
                <a:spcPts val="600"/>
              </a:spcBef>
              <a:spcAft>
                <a:spcPts val="0"/>
              </a:spcAft>
              <a:buSzPts val="2000"/>
              <a:buChar char="○"/>
              <a:defRPr sz="2000"/>
            </a:lvl2pPr>
            <a:lvl3pPr marL="1371600" lvl="2" indent="-355600" rtl="0">
              <a:spcBef>
                <a:spcPts val="600"/>
              </a:spcBef>
              <a:spcAft>
                <a:spcPts val="0"/>
              </a:spcAft>
              <a:buSzPts val="2000"/>
              <a:buChar char="■"/>
              <a:defRPr sz="2000"/>
            </a:lvl3pPr>
            <a:lvl4pPr marL="1828800" lvl="3" indent="-355600" rtl="0">
              <a:spcBef>
                <a:spcPts val="600"/>
              </a:spcBef>
              <a:spcAft>
                <a:spcPts val="0"/>
              </a:spcAft>
              <a:buSzPts val="2000"/>
              <a:buChar char="●"/>
              <a:defRPr sz="2000"/>
            </a:lvl4pPr>
            <a:lvl5pPr marL="2286000" lvl="4" indent="-355600" rtl="0">
              <a:spcBef>
                <a:spcPts val="600"/>
              </a:spcBef>
              <a:spcAft>
                <a:spcPts val="0"/>
              </a:spcAft>
              <a:buSzPts val="2000"/>
              <a:buChar char="○"/>
              <a:defRPr sz="2000"/>
            </a:lvl5pPr>
            <a:lvl6pPr marL="2743200" lvl="5" indent="-355600" rtl="0">
              <a:spcBef>
                <a:spcPts val="600"/>
              </a:spcBef>
              <a:spcAft>
                <a:spcPts val="0"/>
              </a:spcAft>
              <a:buSzPts val="2000"/>
              <a:buChar char="■"/>
              <a:defRPr sz="2000"/>
            </a:lvl6pPr>
            <a:lvl7pPr marL="3200400" lvl="6" indent="-355600" rtl="0">
              <a:spcBef>
                <a:spcPts val="600"/>
              </a:spcBef>
              <a:spcAft>
                <a:spcPts val="0"/>
              </a:spcAft>
              <a:buSzPts val="2000"/>
              <a:buChar char="●"/>
              <a:defRPr sz="2000"/>
            </a:lvl7pPr>
            <a:lvl8pPr marL="3657600" lvl="7" indent="-355600" rtl="0">
              <a:spcBef>
                <a:spcPts val="600"/>
              </a:spcBef>
              <a:spcAft>
                <a:spcPts val="0"/>
              </a:spcAft>
              <a:buSzPts val="2000"/>
              <a:buChar char="○"/>
              <a:defRPr sz="2000"/>
            </a:lvl8pPr>
            <a:lvl9pPr marL="4114800" lvl="8" indent="-355600" rtl="0">
              <a:spcBef>
                <a:spcPts val="600"/>
              </a:spcBef>
              <a:spcAft>
                <a:spcPts val="600"/>
              </a:spcAft>
              <a:buSzPts val="2000"/>
              <a:buChar char="■"/>
              <a:defRPr sz="2000"/>
            </a:lvl9pPr>
          </a:lstStyle>
          <a:p>
            <a:endParaRPr/>
          </a:p>
        </p:txBody>
      </p:sp>
      <p:sp>
        <p:nvSpPr>
          <p:cNvPr id="45" name="Google Shape;45;p6"/>
          <p:cNvSpPr txBox="1">
            <a:spLocks noGrp="1"/>
          </p:cNvSpPr>
          <p:nvPr>
            <p:ph type="body" idx="2"/>
          </p:nvPr>
        </p:nvSpPr>
        <p:spPr>
          <a:xfrm>
            <a:off x="4815605" y="1906867"/>
            <a:ext cx="3473100" cy="4426400"/>
          </a:xfrm>
          <a:prstGeom prst="rect">
            <a:avLst/>
          </a:prstGeom>
        </p:spPr>
        <p:txBody>
          <a:bodyPr spcFirstLastPara="1" wrap="square" lIns="0" tIns="0" rIns="0" bIns="0" anchor="t" anchorCtr="0">
            <a:noAutofit/>
          </a:bodyPr>
          <a:lstStyle>
            <a:lvl1pPr marL="457200" lvl="0" indent="-355600" rtl="0">
              <a:spcBef>
                <a:spcPts val="0"/>
              </a:spcBef>
              <a:spcAft>
                <a:spcPts val="0"/>
              </a:spcAft>
              <a:buSzPts val="2000"/>
              <a:buChar char="●"/>
              <a:defRPr sz="2000"/>
            </a:lvl1pPr>
            <a:lvl2pPr marL="914400" lvl="1" indent="-355600" rtl="0">
              <a:spcBef>
                <a:spcPts val="600"/>
              </a:spcBef>
              <a:spcAft>
                <a:spcPts val="0"/>
              </a:spcAft>
              <a:buSzPts val="2000"/>
              <a:buChar char="○"/>
              <a:defRPr sz="2000"/>
            </a:lvl2pPr>
            <a:lvl3pPr marL="1371600" lvl="2" indent="-355600" rtl="0">
              <a:spcBef>
                <a:spcPts val="600"/>
              </a:spcBef>
              <a:spcAft>
                <a:spcPts val="0"/>
              </a:spcAft>
              <a:buSzPts val="2000"/>
              <a:buChar char="■"/>
              <a:defRPr sz="2000"/>
            </a:lvl3pPr>
            <a:lvl4pPr marL="1828800" lvl="3" indent="-355600" rtl="0">
              <a:spcBef>
                <a:spcPts val="600"/>
              </a:spcBef>
              <a:spcAft>
                <a:spcPts val="0"/>
              </a:spcAft>
              <a:buSzPts val="2000"/>
              <a:buChar char="●"/>
              <a:defRPr sz="2000"/>
            </a:lvl4pPr>
            <a:lvl5pPr marL="2286000" lvl="4" indent="-355600" rtl="0">
              <a:spcBef>
                <a:spcPts val="600"/>
              </a:spcBef>
              <a:spcAft>
                <a:spcPts val="0"/>
              </a:spcAft>
              <a:buSzPts val="2000"/>
              <a:buChar char="○"/>
              <a:defRPr sz="2000"/>
            </a:lvl5pPr>
            <a:lvl6pPr marL="2743200" lvl="5" indent="-355600" rtl="0">
              <a:spcBef>
                <a:spcPts val="600"/>
              </a:spcBef>
              <a:spcAft>
                <a:spcPts val="0"/>
              </a:spcAft>
              <a:buSzPts val="2000"/>
              <a:buChar char="■"/>
              <a:defRPr sz="2000"/>
            </a:lvl6pPr>
            <a:lvl7pPr marL="3200400" lvl="6" indent="-355600" rtl="0">
              <a:spcBef>
                <a:spcPts val="600"/>
              </a:spcBef>
              <a:spcAft>
                <a:spcPts val="0"/>
              </a:spcAft>
              <a:buSzPts val="2000"/>
              <a:buChar char="●"/>
              <a:defRPr sz="2000"/>
            </a:lvl7pPr>
            <a:lvl8pPr marL="3657600" lvl="7" indent="-355600" rtl="0">
              <a:spcBef>
                <a:spcPts val="600"/>
              </a:spcBef>
              <a:spcAft>
                <a:spcPts val="0"/>
              </a:spcAft>
              <a:buSzPts val="2000"/>
              <a:buChar char="○"/>
              <a:defRPr sz="2000"/>
            </a:lvl8pPr>
            <a:lvl9pPr marL="4114800" lvl="8" indent="-355600" rtl="0">
              <a:spcBef>
                <a:spcPts val="600"/>
              </a:spcBef>
              <a:spcAft>
                <a:spcPts val="600"/>
              </a:spcAft>
              <a:buSzPts val="2000"/>
              <a:buChar char="■"/>
              <a:defRPr sz="2000"/>
            </a:lvl9pPr>
          </a:lstStyle>
          <a:p>
            <a:endParaRPr/>
          </a:p>
        </p:txBody>
      </p:sp>
      <p:sp>
        <p:nvSpPr>
          <p:cNvPr id="46" name="Google Shape;46;p6"/>
          <p:cNvSpPr txBox="1">
            <a:spLocks noGrp="1"/>
          </p:cNvSpPr>
          <p:nvPr>
            <p:ph type="sldNum" idx="12"/>
          </p:nvPr>
        </p:nvSpPr>
        <p:spPr>
          <a:xfrm>
            <a:off x="8480584" y="6333135"/>
            <a:ext cx="548700" cy="5248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474656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30"/>
        <p:cNvGrpSpPr/>
        <p:nvPr/>
      </p:nvGrpSpPr>
      <p:grpSpPr>
        <a:xfrm>
          <a:off x="0" y="0"/>
          <a:ext cx="0" cy="0"/>
          <a:chOff x="0" y="0"/>
          <a:chExt cx="0" cy="0"/>
        </a:xfrm>
      </p:grpSpPr>
      <p:grpSp>
        <p:nvGrpSpPr>
          <p:cNvPr id="31" name="Google Shape;31;p5"/>
          <p:cNvGrpSpPr/>
          <p:nvPr/>
        </p:nvGrpSpPr>
        <p:grpSpPr>
          <a:xfrm>
            <a:off x="5005048" y="0"/>
            <a:ext cx="4138960" cy="6858189"/>
            <a:chOff x="5005048" y="0"/>
            <a:chExt cx="4138960" cy="5143642"/>
          </a:xfrm>
        </p:grpSpPr>
        <p:sp>
          <p:nvSpPr>
            <p:cNvPr id="32" name="Google Shape;32;p5"/>
            <p:cNvSpPr/>
            <p:nvPr/>
          </p:nvSpPr>
          <p:spPr>
            <a:xfrm>
              <a:off x="5005049" y="0"/>
              <a:ext cx="4138960" cy="5143500"/>
            </a:xfrm>
            <a:custGeom>
              <a:avLst/>
              <a:gdLst/>
              <a:ahLst/>
              <a:cxnLst/>
              <a:rect l="l" t="t" r="r" b="b"/>
              <a:pathLst>
                <a:path w="5518613" h="6858000" extrusionOk="0">
                  <a:moveTo>
                    <a:pt x="4347879" y="6858000"/>
                  </a:moveTo>
                  <a:lnTo>
                    <a:pt x="4538614" y="6858000"/>
                  </a:lnTo>
                  <a:cubicBezTo>
                    <a:pt x="4551534" y="5930683"/>
                    <a:pt x="4899626" y="5039346"/>
                    <a:pt x="5518613" y="4348570"/>
                  </a:cubicBezTo>
                  <a:lnTo>
                    <a:pt x="5518613" y="4070500"/>
                  </a:lnTo>
                  <a:cubicBezTo>
                    <a:pt x="4781548" y="4812740"/>
                    <a:pt x="4361771" y="5812222"/>
                    <a:pt x="4347879" y="6858000"/>
                  </a:cubicBezTo>
                  <a:close/>
                  <a:moveTo>
                    <a:pt x="4301085" y="5188627"/>
                  </a:moveTo>
                  <a:cubicBezTo>
                    <a:pt x="4077511" y="5717157"/>
                    <a:pt x="3959147" y="6284191"/>
                    <a:pt x="3952611" y="6858000"/>
                  </a:cubicBezTo>
                  <a:lnTo>
                    <a:pt x="4143347" y="6858000"/>
                  </a:lnTo>
                  <a:cubicBezTo>
                    <a:pt x="4157130" y="5751110"/>
                    <a:pt x="4603757" y="4693586"/>
                    <a:pt x="5387642" y="3911730"/>
                  </a:cubicBezTo>
                  <a:cubicBezTo>
                    <a:pt x="5430449" y="3868935"/>
                    <a:pt x="5474000" y="3827197"/>
                    <a:pt x="5518295" y="3786519"/>
                  </a:cubicBezTo>
                  <a:lnTo>
                    <a:pt x="5518295" y="3532283"/>
                  </a:lnTo>
                  <a:cubicBezTo>
                    <a:pt x="5426952" y="3609615"/>
                    <a:pt x="5338451" y="3691136"/>
                    <a:pt x="5252792" y="3776858"/>
                  </a:cubicBezTo>
                  <a:cubicBezTo>
                    <a:pt x="4847103" y="4181397"/>
                    <a:pt x="4523877" y="4660866"/>
                    <a:pt x="4301085" y="5188627"/>
                  </a:cubicBezTo>
                  <a:close/>
                  <a:moveTo>
                    <a:pt x="4742956" y="6858000"/>
                  </a:moveTo>
                  <a:lnTo>
                    <a:pt x="4933691" y="6858000"/>
                  </a:lnTo>
                  <a:cubicBezTo>
                    <a:pt x="4944296" y="6192253"/>
                    <a:pt x="5147442" y="5543813"/>
                    <a:pt x="5518613" y="4990959"/>
                  </a:cubicBezTo>
                  <a:lnTo>
                    <a:pt x="5518613" y="4666809"/>
                  </a:lnTo>
                  <a:cubicBezTo>
                    <a:pt x="5027419" y="5292807"/>
                    <a:pt x="4754965" y="6062479"/>
                    <a:pt x="4742956" y="6858000"/>
                  </a:cubicBezTo>
                  <a:close/>
                  <a:moveTo>
                    <a:pt x="3936844" y="5034751"/>
                  </a:moveTo>
                  <a:cubicBezTo>
                    <a:pt x="3692690" y="5611967"/>
                    <a:pt x="3563753" y="6231329"/>
                    <a:pt x="3557280" y="6858000"/>
                  </a:cubicBezTo>
                  <a:lnTo>
                    <a:pt x="3748016" y="6858000"/>
                  </a:lnTo>
                  <a:cubicBezTo>
                    <a:pt x="3761742" y="5646276"/>
                    <a:pt x="4250019" y="4488202"/>
                    <a:pt x="5108087" y="3632261"/>
                  </a:cubicBezTo>
                  <a:cubicBezTo>
                    <a:pt x="5237705" y="3502760"/>
                    <a:pt x="5374780" y="3380944"/>
                    <a:pt x="5518613" y="3267434"/>
                  </a:cubicBezTo>
                  <a:lnTo>
                    <a:pt x="5518613" y="3027435"/>
                  </a:lnTo>
                  <a:cubicBezTo>
                    <a:pt x="4821685" y="3543508"/>
                    <a:pt x="4275552" y="4236573"/>
                    <a:pt x="3936844" y="5034751"/>
                  </a:cubicBezTo>
                  <a:close/>
                  <a:moveTo>
                    <a:pt x="1590798" y="2330830"/>
                  </a:moveTo>
                  <a:cubicBezTo>
                    <a:pt x="2180774" y="1457646"/>
                    <a:pt x="2932850" y="705739"/>
                    <a:pt x="3806254" y="115868"/>
                  </a:cubicBezTo>
                  <a:cubicBezTo>
                    <a:pt x="3864619" y="76504"/>
                    <a:pt x="3923511" y="37881"/>
                    <a:pt x="3982938" y="0"/>
                  </a:cubicBezTo>
                  <a:lnTo>
                    <a:pt x="3637961" y="0"/>
                  </a:lnTo>
                  <a:cubicBezTo>
                    <a:pt x="2317309" y="907938"/>
                    <a:pt x="1283739" y="2174291"/>
                    <a:pt x="658991" y="3649867"/>
                  </a:cubicBezTo>
                  <a:cubicBezTo>
                    <a:pt x="229264" y="4666364"/>
                    <a:pt x="7820" y="5745720"/>
                    <a:pt x="0" y="6858000"/>
                  </a:cubicBezTo>
                  <a:lnTo>
                    <a:pt x="190735" y="6858000"/>
                  </a:lnTo>
                  <a:cubicBezTo>
                    <a:pt x="198492" y="5771144"/>
                    <a:pt x="414913" y="4716957"/>
                    <a:pt x="834595" y="3724104"/>
                  </a:cubicBezTo>
                  <a:cubicBezTo>
                    <a:pt x="1041009" y="3236353"/>
                    <a:pt x="1294217" y="2769749"/>
                    <a:pt x="1590670" y="2330830"/>
                  </a:cubicBezTo>
                  <a:close/>
                  <a:moveTo>
                    <a:pt x="5138478" y="6858000"/>
                  </a:moveTo>
                  <a:lnTo>
                    <a:pt x="5329213" y="6858000"/>
                  </a:lnTo>
                  <a:cubicBezTo>
                    <a:pt x="5335393" y="6514973"/>
                    <a:pt x="5399423" y="6175480"/>
                    <a:pt x="5518613" y="5853770"/>
                  </a:cubicBezTo>
                  <a:lnTo>
                    <a:pt x="5518613" y="5388583"/>
                  </a:lnTo>
                  <a:cubicBezTo>
                    <a:pt x="5473428" y="5473625"/>
                    <a:pt x="5431892" y="5560847"/>
                    <a:pt x="5394000" y="5650255"/>
                  </a:cubicBezTo>
                  <a:cubicBezTo>
                    <a:pt x="5232135" y="6032727"/>
                    <a:pt x="5145382" y="6442770"/>
                    <a:pt x="5138478" y="6858000"/>
                  </a:cubicBezTo>
                  <a:close/>
                  <a:moveTo>
                    <a:pt x="1918417" y="2551824"/>
                  </a:moveTo>
                  <a:cubicBezTo>
                    <a:pt x="2643092" y="1478290"/>
                    <a:pt x="3623084" y="601442"/>
                    <a:pt x="4770422" y="0"/>
                  </a:cubicBezTo>
                  <a:lnTo>
                    <a:pt x="4376235" y="0"/>
                  </a:lnTo>
                  <a:cubicBezTo>
                    <a:pt x="4221103" y="90127"/>
                    <a:pt x="4069195" y="185317"/>
                    <a:pt x="3920504" y="285570"/>
                  </a:cubicBezTo>
                  <a:cubicBezTo>
                    <a:pt x="2634426" y="1153193"/>
                    <a:pt x="1627921" y="2375366"/>
                    <a:pt x="1023169" y="3803743"/>
                  </a:cubicBezTo>
                  <a:cubicBezTo>
                    <a:pt x="614105" y="4771490"/>
                    <a:pt x="403024" y="5798792"/>
                    <a:pt x="395331" y="6858000"/>
                  </a:cubicBezTo>
                  <a:lnTo>
                    <a:pt x="586067" y="6858000"/>
                  </a:lnTo>
                  <a:cubicBezTo>
                    <a:pt x="593760" y="5824406"/>
                    <a:pt x="799754" y="4822147"/>
                    <a:pt x="1198836" y="3877980"/>
                  </a:cubicBezTo>
                  <a:cubicBezTo>
                    <a:pt x="1395332" y="3413753"/>
                    <a:pt x="1636313" y="2969629"/>
                    <a:pt x="1918417" y="2551824"/>
                  </a:cubicBezTo>
                  <a:close/>
                  <a:moveTo>
                    <a:pt x="3295909" y="1820898"/>
                  </a:moveTo>
                  <a:cubicBezTo>
                    <a:pt x="2638349" y="2477855"/>
                    <a:pt x="2113960" y="3255643"/>
                    <a:pt x="1751587" y="4111495"/>
                  </a:cubicBezTo>
                  <a:cubicBezTo>
                    <a:pt x="1383722" y="4981807"/>
                    <a:pt x="1193495" y="5905571"/>
                    <a:pt x="1185739" y="6858000"/>
                  </a:cubicBezTo>
                  <a:lnTo>
                    <a:pt x="1376474" y="6858000"/>
                  </a:lnTo>
                  <a:cubicBezTo>
                    <a:pt x="1384167" y="5931185"/>
                    <a:pt x="1569308" y="5032463"/>
                    <a:pt x="1927255" y="4185732"/>
                  </a:cubicBezTo>
                  <a:cubicBezTo>
                    <a:pt x="2618518" y="2553159"/>
                    <a:pt x="3901291" y="1241972"/>
                    <a:pt x="5518613" y="514827"/>
                  </a:cubicBezTo>
                  <a:lnTo>
                    <a:pt x="5518613" y="306544"/>
                  </a:lnTo>
                  <a:cubicBezTo>
                    <a:pt x="4689289" y="667432"/>
                    <a:pt x="3935274" y="1181063"/>
                    <a:pt x="3295909" y="1820643"/>
                  </a:cubicBezTo>
                  <a:close/>
                  <a:moveTo>
                    <a:pt x="3572666" y="4881129"/>
                  </a:moveTo>
                  <a:cubicBezTo>
                    <a:pt x="3307970" y="5506962"/>
                    <a:pt x="3168460" y="6178556"/>
                    <a:pt x="3162013" y="6858000"/>
                  </a:cubicBezTo>
                  <a:lnTo>
                    <a:pt x="3352748" y="6858000"/>
                  </a:lnTo>
                  <a:cubicBezTo>
                    <a:pt x="3372565" y="5227315"/>
                    <a:pt x="4179313" y="3706695"/>
                    <a:pt x="5518613" y="2775615"/>
                  </a:cubicBezTo>
                  <a:lnTo>
                    <a:pt x="5518613" y="2545341"/>
                  </a:lnTo>
                  <a:cubicBezTo>
                    <a:pt x="4654149" y="3115286"/>
                    <a:pt x="3977337" y="3927785"/>
                    <a:pt x="3573111" y="4880875"/>
                  </a:cubicBezTo>
                  <a:close/>
                  <a:moveTo>
                    <a:pt x="5235308" y="0"/>
                  </a:moveTo>
                  <a:cubicBezTo>
                    <a:pt x="3502800" y="791829"/>
                    <a:pt x="2129930" y="2203840"/>
                    <a:pt x="1387410" y="3957619"/>
                  </a:cubicBezTo>
                  <a:cubicBezTo>
                    <a:pt x="998882" y="4876680"/>
                    <a:pt x="798292" y="5852181"/>
                    <a:pt x="790535" y="6858000"/>
                  </a:cubicBezTo>
                  <a:lnTo>
                    <a:pt x="981270" y="6858000"/>
                  </a:lnTo>
                  <a:cubicBezTo>
                    <a:pt x="989027" y="5877796"/>
                    <a:pt x="1184722" y="4927273"/>
                    <a:pt x="1563077" y="4031856"/>
                  </a:cubicBezTo>
                  <a:cubicBezTo>
                    <a:pt x="2315465" y="2254877"/>
                    <a:pt x="3730277" y="840502"/>
                    <a:pt x="5507805" y="88347"/>
                  </a:cubicBezTo>
                  <a:lnTo>
                    <a:pt x="5518295" y="83961"/>
                  </a:lnTo>
                  <a:lnTo>
                    <a:pt x="5518295" y="0"/>
                  </a:lnTo>
                  <a:close/>
                  <a:moveTo>
                    <a:pt x="2115829" y="4265371"/>
                  </a:moveTo>
                  <a:cubicBezTo>
                    <a:pt x="1768499" y="5086996"/>
                    <a:pt x="1588763" y="5958960"/>
                    <a:pt x="1581070" y="6858000"/>
                  </a:cubicBezTo>
                  <a:lnTo>
                    <a:pt x="1771805" y="6858000"/>
                  </a:lnTo>
                  <a:cubicBezTo>
                    <a:pt x="1779499" y="5984575"/>
                    <a:pt x="1954148" y="5137589"/>
                    <a:pt x="2291496" y="4339608"/>
                  </a:cubicBezTo>
                  <a:cubicBezTo>
                    <a:pt x="2920256" y="2855992"/>
                    <a:pt x="4067231" y="1651564"/>
                    <a:pt x="5518613" y="950841"/>
                  </a:cubicBezTo>
                  <a:lnTo>
                    <a:pt x="5518613" y="739889"/>
                  </a:lnTo>
                  <a:cubicBezTo>
                    <a:pt x="3987230" y="1453890"/>
                    <a:pt x="2774896" y="2709940"/>
                    <a:pt x="2115829" y="4265371"/>
                  </a:cubicBezTo>
                  <a:close/>
                  <a:moveTo>
                    <a:pt x="3208425" y="4726999"/>
                  </a:moveTo>
                  <a:cubicBezTo>
                    <a:pt x="2923104" y="5401587"/>
                    <a:pt x="2773059" y="6125618"/>
                    <a:pt x="2766809" y="6858000"/>
                  </a:cubicBezTo>
                  <a:lnTo>
                    <a:pt x="2957544" y="6858000"/>
                  </a:lnTo>
                  <a:cubicBezTo>
                    <a:pt x="2978335" y="5002228"/>
                    <a:pt x="3943723" y="3284988"/>
                    <a:pt x="5518613" y="2302356"/>
                  </a:cubicBezTo>
                  <a:lnTo>
                    <a:pt x="5518613" y="2079201"/>
                  </a:lnTo>
                  <a:cubicBezTo>
                    <a:pt x="4486524" y="2693796"/>
                    <a:pt x="3677291" y="3621298"/>
                    <a:pt x="3208425" y="4726999"/>
                  </a:cubicBezTo>
                  <a:close/>
                  <a:moveTo>
                    <a:pt x="2844247" y="4573123"/>
                  </a:moveTo>
                  <a:cubicBezTo>
                    <a:pt x="2538117" y="5297313"/>
                    <a:pt x="2379234" y="6065676"/>
                    <a:pt x="2371478" y="6858000"/>
                  </a:cubicBezTo>
                  <a:lnTo>
                    <a:pt x="2562213" y="6858000"/>
                  </a:lnTo>
                  <a:cubicBezTo>
                    <a:pt x="2569906" y="6091353"/>
                    <a:pt x="2723703" y="5347905"/>
                    <a:pt x="3019978" y="4647360"/>
                  </a:cubicBezTo>
                  <a:cubicBezTo>
                    <a:pt x="3521924" y="3463366"/>
                    <a:pt x="4400064" y="2477658"/>
                    <a:pt x="5518613" y="1842635"/>
                  </a:cubicBezTo>
                  <a:lnTo>
                    <a:pt x="5518613" y="1624564"/>
                  </a:lnTo>
                  <a:cubicBezTo>
                    <a:pt x="4319580" y="2277199"/>
                    <a:pt x="3376933" y="3316482"/>
                    <a:pt x="2844247" y="4573123"/>
                  </a:cubicBezTo>
                  <a:close/>
                  <a:moveTo>
                    <a:pt x="2480006" y="4419247"/>
                  </a:moveTo>
                  <a:cubicBezTo>
                    <a:pt x="2153276" y="5192123"/>
                    <a:pt x="1984094" y="6012350"/>
                    <a:pt x="1976274" y="6858000"/>
                  </a:cubicBezTo>
                  <a:lnTo>
                    <a:pt x="2167009" y="6858000"/>
                  </a:lnTo>
                  <a:cubicBezTo>
                    <a:pt x="2174702" y="6038091"/>
                    <a:pt x="2338989" y="5242779"/>
                    <a:pt x="2655737" y="4493611"/>
                  </a:cubicBezTo>
                  <a:cubicBezTo>
                    <a:pt x="3221262" y="3159288"/>
                    <a:pt x="4233361" y="2063108"/>
                    <a:pt x="5518613" y="1392892"/>
                  </a:cubicBezTo>
                  <a:lnTo>
                    <a:pt x="5518613" y="1178826"/>
                  </a:lnTo>
                  <a:cubicBezTo>
                    <a:pt x="4153132" y="1864200"/>
                    <a:pt x="3076061" y="3012811"/>
                    <a:pt x="2480006" y="4419247"/>
                  </a:cubicBezTo>
                  <a:close/>
                </a:path>
              </a:pathLst>
            </a:custGeom>
            <a:solidFill>
              <a:srgbClr val="004591">
                <a:alpha val="447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5"/>
            <p:cNvSpPr/>
            <p:nvPr/>
          </p:nvSpPr>
          <p:spPr>
            <a:xfrm>
              <a:off x="5005048" y="0"/>
              <a:ext cx="4138960" cy="5143642"/>
            </a:xfrm>
            <a:custGeom>
              <a:avLst/>
              <a:gdLst/>
              <a:ahLst/>
              <a:cxnLst/>
              <a:rect l="l" t="t" r="r" b="b"/>
              <a:pathLst>
                <a:path w="5518613" h="6858190" extrusionOk="0">
                  <a:moveTo>
                    <a:pt x="2240760" y="4214715"/>
                  </a:moveTo>
                  <a:cubicBezTo>
                    <a:pt x="2192225" y="4194261"/>
                    <a:pt x="2136295" y="4217016"/>
                    <a:pt x="2115841" y="4265537"/>
                  </a:cubicBezTo>
                  <a:cubicBezTo>
                    <a:pt x="2115835" y="4265543"/>
                    <a:pt x="2115835" y="4265556"/>
                    <a:pt x="2115829" y="4265562"/>
                  </a:cubicBezTo>
                  <a:cubicBezTo>
                    <a:pt x="1768499" y="5087187"/>
                    <a:pt x="1588763" y="5959151"/>
                    <a:pt x="1581070" y="6858191"/>
                  </a:cubicBezTo>
                  <a:lnTo>
                    <a:pt x="1771805" y="6858191"/>
                  </a:lnTo>
                  <a:cubicBezTo>
                    <a:pt x="1779499" y="5984765"/>
                    <a:pt x="1954148" y="5137780"/>
                    <a:pt x="2291496" y="4339799"/>
                  </a:cubicBezTo>
                  <a:cubicBezTo>
                    <a:pt x="2312070" y="4291329"/>
                    <a:pt x="2289436" y="4235359"/>
                    <a:pt x="2240951" y="4214797"/>
                  </a:cubicBezTo>
                  <a:cubicBezTo>
                    <a:pt x="2240888" y="4214766"/>
                    <a:pt x="2240824" y="4214740"/>
                    <a:pt x="2240760" y="4214715"/>
                  </a:cubicBezTo>
                  <a:close/>
                  <a:moveTo>
                    <a:pt x="2250170" y="2598095"/>
                  </a:moveTo>
                  <a:cubicBezTo>
                    <a:pt x="2206714" y="2568350"/>
                    <a:pt x="2147370" y="2579447"/>
                    <a:pt x="2117609" y="2622883"/>
                  </a:cubicBezTo>
                  <a:cubicBezTo>
                    <a:pt x="1637146" y="3322742"/>
                    <a:pt x="1278195" y="4098599"/>
                    <a:pt x="1055848" y="4917803"/>
                  </a:cubicBezTo>
                  <a:cubicBezTo>
                    <a:pt x="1040138" y="4968059"/>
                    <a:pt x="1068151" y="5021531"/>
                    <a:pt x="1118422" y="5037242"/>
                  </a:cubicBezTo>
                  <a:cubicBezTo>
                    <a:pt x="1168694" y="5052948"/>
                    <a:pt x="1222182" y="5024944"/>
                    <a:pt x="1237899" y="4974688"/>
                  </a:cubicBezTo>
                  <a:cubicBezTo>
                    <a:pt x="1238611" y="4972400"/>
                    <a:pt x="1239240" y="4970093"/>
                    <a:pt x="1239781" y="4967760"/>
                  </a:cubicBezTo>
                  <a:cubicBezTo>
                    <a:pt x="1456596" y="4169149"/>
                    <a:pt x="1806538" y="3412786"/>
                    <a:pt x="2274902" y="2730488"/>
                  </a:cubicBezTo>
                  <a:cubicBezTo>
                    <a:pt x="2304581" y="2687090"/>
                    <a:pt x="2293518" y="2627860"/>
                    <a:pt x="2250170" y="2598095"/>
                  </a:cubicBezTo>
                  <a:close/>
                  <a:moveTo>
                    <a:pt x="5289222" y="4471365"/>
                  </a:moveTo>
                  <a:cubicBezTo>
                    <a:pt x="5247089" y="4439770"/>
                    <a:pt x="5187312" y="4448313"/>
                    <a:pt x="5155707" y="4490433"/>
                  </a:cubicBezTo>
                  <a:cubicBezTo>
                    <a:pt x="4642139" y="5174034"/>
                    <a:pt x="4359361" y="6003210"/>
                    <a:pt x="4348260" y="6858064"/>
                  </a:cubicBezTo>
                  <a:lnTo>
                    <a:pt x="4538996" y="6858064"/>
                  </a:lnTo>
                  <a:cubicBezTo>
                    <a:pt x="4550065" y="6044479"/>
                    <a:pt x="4819460" y="5255459"/>
                    <a:pt x="5308296" y="4604903"/>
                  </a:cubicBezTo>
                  <a:cubicBezTo>
                    <a:pt x="5339900" y="4562782"/>
                    <a:pt x="5331375" y="4503024"/>
                    <a:pt x="5289241" y="4471429"/>
                  </a:cubicBezTo>
                  <a:cubicBezTo>
                    <a:pt x="5289216" y="4471403"/>
                    <a:pt x="5289184" y="4471384"/>
                    <a:pt x="5289158" y="4471365"/>
                  </a:cubicBezTo>
                  <a:close/>
                  <a:moveTo>
                    <a:pt x="2682504" y="5323054"/>
                  </a:moveTo>
                  <a:cubicBezTo>
                    <a:pt x="2631558" y="5309764"/>
                    <a:pt x="2579475" y="5340266"/>
                    <a:pt x="2566155" y="5391189"/>
                  </a:cubicBezTo>
                  <a:cubicBezTo>
                    <a:pt x="2441510" y="5870327"/>
                    <a:pt x="2376125" y="6362940"/>
                    <a:pt x="2371478" y="6858000"/>
                  </a:cubicBezTo>
                  <a:lnTo>
                    <a:pt x="2562213" y="6858000"/>
                  </a:lnTo>
                  <a:cubicBezTo>
                    <a:pt x="2566810" y="6379148"/>
                    <a:pt x="2630122" y="5902679"/>
                    <a:pt x="2750724" y="5439240"/>
                  </a:cubicBezTo>
                  <a:cubicBezTo>
                    <a:pt x="2764018" y="5388310"/>
                    <a:pt x="2733513" y="5336243"/>
                    <a:pt x="2682567" y="5322927"/>
                  </a:cubicBezTo>
                  <a:close/>
                  <a:moveTo>
                    <a:pt x="4160068" y="5925910"/>
                  </a:moveTo>
                  <a:cubicBezTo>
                    <a:pt x="4108531" y="5915060"/>
                    <a:pt x="4057948" y="5948028"/>
                    <a:pt x="4047095" y="5999555"/>
                  </a:cubicBezTo>
                  <a:cubicBezTo>
                    <a:pt x="4047089" y="5999562"/>
                    <a:pt x="4047089" y="5999568"/>
                    <a:pt x="4047089" y="5999574"/>
                  </a:cubicBezTo>
                  <a:cubicBezTo>
                    <a:pt x="3988006" y="6282004"/>
                    <a:pt x="3956363" y="6569507"/>
                    <a:pt x="3952611" y="6858000"/>
                  </a:cubicBezTo>
                  <a:lnTo>
                    <a:pt x="4143347" y="6858000"/>
                  </a:lnTo>
                  <a:cubicBezTo>
                    <a:pt x="4147123" y="6582600"/>
                    <a:pt x="4177425" y="6308242"/>
                    <a:pt x="4233819" y="6038663"/>
                  </a:cubicBezTo>
                  <a:cubicBezTo>
                    <a:pt x="4244634" y="5987155"/>
                    <a:pt x="4211649" y="5936626"/>
                    <a:pt x="4160132" y="5925783"/>
                  </a:cubicBezTo>
                  <a:close/>
                  <a:moveTo>
                    <a:pt x="2089189" y="6428024"/>
                  </a:moveTo>
                  <a:cubicBezTo>
                    <a:pt x="2036629" y="6424783"/>
                    <a:pt x="1991399" y="6464762"/>
                    <a:pt x="1988163" y="6517325"/>
                  </a:cubicBezTo>
                  <a:cubicBezTo>
                    <a:pt x="1981233" y="6630015"/>
                    <a:pt x="1977228" y="6744293"/>
                    <a:pt x="1976147" y="6857937"/>
                  </a:cubicBezTo>
                  <a:lnTo>
                    <a:pt x="2166882" y="6857937"/>
                  </a:lnTo>
                  <a:cubicBezTo>
                    <a:pt x="2167900" y="6748170"/>
                    <a:pt x="2171778" y="6637832"/>
                    <a:pt x="2178454" y="6529020"/>
                  </a:cubicBezTo>
                  <a:cubicBezTo>
                    <a:pt x="2181645" y="6476520"/>
                    <a:pt x="2141737" y="6431393"/>
                    <a:pt x="2089253" y="6428088"/>
                  </a:cubicBezTo>
                  <a:close/>
                  <a:moveTo>
                    <a:pt x="3184583" y="972450"/>
                  </a:moveTo>
                  <a:cubicBezTo>
                    <a:pt x="3218833" y="1012264"/>
                    <a:pt x="3278838" y="1016897"/>
                    <a:pt x="3318797" y="982811"/>
                  </a:cubicBezTo>
                  <a:cubicBezTo>
                    <a:pt x="3763936" y="601738"/>
                    <a:pt x="4250629" y="272053"/>
                    <a:pt x="4769659" y="0"/>
                  </a:cubicBezTo>
                  <a:lnTo>
                    <a:pt x="4375472" y="0"/>
                  </a:lnTo>
                  <a:cubicBezTo>
                    <a:pt x="3957475" y="243105"/>
                    <a:pt x="3562373" y="523572"/>
                    <a:pt x="3195010" y="837960"/>
                  </a:cubicBezTo>
                  <a:cubicBezTo>
                    <a:pt x="3154981" y="872186"/>
                    <a:pt x="3150289" y="932364"/>
                    <a:pt x="3184526" y="972381"/>
                  </a:cubicBezTo>
                  <a:cubicBezTo>
                    <a:pt x="3184545" y="972406"/>
                    <a:pt x="3184564" y="972425"/>
                    <a:pt x="3184583" y="972450"/>
                  </a:cubicBezTo>
                  <a:close/>
                  <a:moveTo>
                    <a:pt x="3860550" y="1312617"/>
                  </a:moveTo>
                  <a:cubicBezTo>
                    <a:pt x="2823496" y="2150361"/>
                    <a:pt x="2039217" y="3259260"/>
                    <a:pt x="1594930" y="4515984"/>
                  </a:cubicBezTo>
                  <a:cubicBezTo>
                    <a:pt x="1577376" y="4565636"/>
                    <a:pt x="1603405" y="4620118"/>
                    <a:pt x="1653073" y="4637667"/>
                  </a:cubicBezTo>
                  <a:cubicBezTo>
                    <a:pt x="1702740" y="4655216"/>
                    <a:pt x="1757240" y="4629195"/>
                    <a:pt x="1774794" y="4579543"/>
                  </a:cubicBezTo>
                  <a:cubicBezTo>
                    <a:pt x="2207331" y="3355996"/>
                    <a:pt x="2970909" y="2276380"/>
                    <a:pt x="3980586" y="1460773"/>
                  </a:cubicBezTo>
                  <a:cubicBezTo>
                    <a:pt x="4021531" y="1427634"/>
                    <a:pt x="4027850" y="1367596"/>
                    <a:pt x="3994700" y="1326664"/>
                  </a:cubicBezTo>
                  <a:cubicBezTo>
                    <a:pt x="3961551" y="1285732"/>
                    <a:pt x="3901494" y="1279414"/>
                    <a:pt x="3860550" y="1312554"/>
                  </a:cubicBezTo>
                  <a:close/>
                  <a:moveTo>
                    <a:pt x="1208945" y="3617516"/>
                  </a:moveTo>
                  <a:cubicBezTo>
                    <a:pt x="1160835" y="3596077"/>
                    <a:pt x="1104454" y="3617687"/>
                    <a:pt x="1083015" y="3665782"/>
                  </a:cubicBezTo>
                  <a:cubicBezTo>
                    <a:pt x="1083009" y="3665795"/>
                    <a:pt x="1083002" y="3665808"/>
                    <a:pt x="1082996" y="3665820"/>
                  </a:cubicBezTo>
                  <a:cubicBezTo>
                    <a:pt x="859435" y="4168317"/>
                    <a:pt x="688555" y="4692614"/>
                    <a:pt x="573097" y="5230321"/>
                  </a:cubicBezTo>
                  <a:cubicBezTo>
                    <a:pt x="458636" y="5765430"/>
                    <a:pt x="398987" y="6310803"/>
                    <a:pt x="395077" y="6858000"/>
                  </a:cubicBezTo>
                  <a:lnTo>
                    <a:pt x="585812" y="6858000"/>
                  </a:lnTo>
                  <a:cubicBezTo>
                    <a:pt x="589655" y="6324252"/>
                    <a:pt x="647789" y="5792284"/>
                    <a:pt x="759318" y="5270300"/>
                  </a:cubicBezTo>
                  <a:cubicBezTo>
                    <a:pt x="872119" y="4745584"/>
                    <a:pt x="1038993" y="4233954"/>
                    <a:pt x="1257265" y="3743616"/>
                  </a:cubicBezTo>
                  <a:cubicBezTo>
                    <a:pt x="1278792" y="3695566"/>
                    <a:pt x="1257284" y="3639157"/>
                    <a:pt x="1209212" y="3617637"/>
                  </a:cubicBezTo>
                  <a:cubicBezTo>
                    <a:pt x="1209123" y="3617598"/>
                    <a:pt x="1209034" y="3617554"/>
                    <a:pt x="1208945" y="3617516"/>
                  </a:cubicBezTo>
                  <a:close/>
                  <a:moveTo>
                    <a:pt x="943632" y="5974532"/>
                  </a:moveTo>
                  <a:cubicBezTo>
                    <a:pt x="891294" y="5968659"/>
                    <a:pt x="844106" y="6006305"/>
                    <a:pt x="838219" y="6058620"/>
                  </a:cubicBezTo>
                  <a:cubicBezTo>
                    <a:pt x="808496" y="6324074"/>
                    <a:pt x="792557" y="6590926"/>
                    <a:pt x="790471" y="6858000"/>
                  </a:cubicBezTo>
                  <a:lnTo>
                    <a:pt x="981207" y="6858000"/>
                  </a:lnTo>
                  <a:cubicBezTo>
                    <a:pt x="983267" y="6597917"/>
                    <a:pt x="998799" y="6338127"/>
                    <a:pt x="1027746" y="6079658"/>
                  </a:cubicBezTo>
                  <a:cubicBezTo>
                    <a:pt x="1033475" y="6027432"/>
                    <a:pt x="995855" y="5980418"/>
                    <a:pt x="943632" y="5974532"/>
                  </a:cubicBezTo>
                  <a:close/>
                  <a:moveTo>
                    <a:pt x="2331805" y="1389587"/>
                  </a:moveTo>
                  <a:cubicBezTo>
                    <a:pt x="2707325" y="978292"/>
                    <a:pt x="3123535" y="606057"/>
                    <a:pt x="3574065" y="278578"/>
                  </a:cubicBezTo>
                  <a:cubicBezTo>
                    <a:pt x="3707535" y="181588"/>
                    <a:pt x="3843911" y="88728"/>
                    <a:pt x="3983193" y="0"/>
                  </a:cubicBezTo>
                  <a:lnTo>
                    <a:pt x="3637771" y="0"/>
                  </a:lnTo>
                  <a:cubicBezTo>
                    <a:pt x="3578433" y="40678"/>
                    <a:pt x="3519814" y="82118"/>
                    <a:pt x="3461913" y="124321"/>
                  </a:cubicBezTo>
                  <a:cubicBezTo>
                    <a:pt x="3000969" y="459401"/>
                    <a:pt x="2575133" y="840261"/>
                    <a:pt x="2190915" y="1261071"/>
                  </a:cubicBezTo>
                  <a:cubicBezTo>
                    <a:pt x="2155794" y="1300312"/>
                    <a:pt x="2159145" y="1360585"/>
                    <a:pt x="2198398" y="1395695"/>
                  </a:cubicBezTo>
                  <a:cubicBezTo>
                    <a:pt x="2237111" y="1430316"/>
                    <a:pt x="2296417" y="1427602"/>
                    <a:pt x="2331805" y="1389587"/>
                  </a:cubicBezTo>
                  <a:close/>
                  <a:moveTo>
                    <a:pt x="558283" y="4174100"/>
                  </a:moveTo>
                  <a:cubicBezTo>
                    <a:pt x="508369" y="4157308"/>
                    <a:pt x="454289" y="4184143"/>
                    <a:pt x="437484" y="4234036"/>
                  </a:cubicBezTo>
                  <a:cubicBezTo>
                    <a:pt x="152999" y="5079865"/>
                    <a:pt x="5315" y="5965653"/>
                    <a:pt x="0" y="6858000"/>
                  </a:cubicBezTo>
                  <a:lnTo>
                    <a:pt x="190735" y="6858000"/>
                  </a:lnTo>
                  <a:cubicBezTo>
                    <a:pt x="196021" y="5986354"/>
                    <a:pt x="340335" y="5121127"/>
                    <a:pt x="618237" y="4294926"/>
                  </a:cubicBezTo>
                  <a:cubicBezTo>
                    <a:pt x="635068" y="4245032"/>
                    <a:pt x="608253" y="4190944"/>
                    <a:pt x="558344" y="4174119"/>
                  </a:cubicBezTo>
                  <a:cubicBezTo>
                    <a:pt x="558323" y="4174113"/>
                    <a:pt x="558303" y="4174107"/>
                    <a:pt x="558283" y="4174100"/>
                  </a:cubicBezTo>
                  <a:close/>
                  <a:moveTo>
                    <a:pt x="3037844" y="3379615"/>
                  </a:moveTo>
                  <a:cubicBezTo>
                    <a:pt x="3010054" y="3424341"/>
                    <a:pt x="3023793" y="3483121"/>
                    <a:pt x="3068533" y="3510909"/>
                  </a:cubicBezTo>
                  <a:cubicBezTo>
                    <a:pt x="3111436" y="3537552"/>
                    <a:pt x="3167678" y="3526131"/>
                    <a:pt x="3196790" y="3484868"/>
                  </a:cubicBezTo>
                  <a:cubicBezTo>
                    <a:pt x="3756262" y="2640934"/>
                    <a:pt x="4511937" y="1945073"/>
                    <a:pt x="5399149" y="1456833"/>
                  </a:cubicBezTo>
                  <a:cubicBezTo>
                    <a:pt x="5438612" y="1435178"/>
                    <a:pt x="5478324" y="1413994"/>
                    <a:pt x="5518295" y="1393274"/>
                  </a:cubicBezTo>
                  <a:lnTo>
                    <a:pt x="5518295" y="1179080"/>
                  </a:lnTo>
                  <a:cubicBezTo>
                    <a:pt x="5447342" y="1214673"/>
                    <a:pt x="5377024" y="1251582"/>
                    <a:pt x="5307342" y="1289800"/>
                  </a:cubicBezTo>
                  <a:cubicBezTo>
                    <a:pt x="4393090" y="1792906"/>
                    <a:pt x="3614361" y="2509939"/>
                    <a:pt x="3037780" y="3379551"/>
                  </a:cubicBezTo>
                  <a:close/>
                  <a:moveTo>
                    <a:pt x="4015808" y="3381140"/>
                  </a:moveTo>
                  <a:cubicBezTo>
                    <a:pt x="3403115" y="4138641"/>
                    <a:pt x="2998006" y="5042404"/>
                    <a:pt x="2840242" y="6003706"/>
                  </a:cubicBezTo>
                  <a:cubicBezTo>
                    <a:pt x="2831761" y="6055671"/>
                    <a:pt x="2867028" y="6104675"/>
                    <a:pt x="2919009" y="6113154"/>
                  </a:cubicBezTo>
                  <a:cubicBezTo>
                    <a:pt x="2919009" y="6113154"/>
                    <a:pt x="2919016" y="6113154"/>
                    <a:pt x="2919016" y="6113154"/>
                  </a:cubicBezTo>
                  <a:cubicBezTo>
                    <a:pt x="2924121" y="6114012"/>
                    <a:pt x="2929290" y="6114438"/>
                    <a:pt x="2934465" y="6114425"/>
                  </a:cubicBezTo>
                  <a:cubicBezTo>
                    <a:pt x="2981183" y="6114381"/>
                    <a:pt x="3020989" y="6080504"/>
                    <a:pt x="3028498" y="6034405"/>
                  </a:cubicBezTo>
                  <a:cubicBezTo>
                    <a:pt x="3282755" y="4490388"/>
                    <a:pt x="4190147" y="3130744"/>
                    <a:pt x="5518613" y="2303182"/>
                  </a:cubicBezTo>
                  <a:lnTo>
                    <a:pt x="5518613" y="2080027"/>
                  </a:lnTo>
                  <a:cubicBezTo>
                    <a:pt x="4944729" y="2421681"/>
                    <a:pt x="4435910" y="2862252"/>
                    <a:pt x="4015745" y="3381331"/>
                  </a:cubicBezTo>
                  <a:close/>
                  <a:moveTo>
                    <a:pt x="3489188" y="3682663"/>
                  </a:moveTo>
                  <a:cubicBezTo>
                    <a:pt x="3520805" y="3682689"/>
                    <a:pt x="3550382" y="3667047"/>
                    <a:pt x="3568152" y="3640906"/>
                  </a:cubicBezTo>
                  <a:cubicBezTo>
                    <a:pt x="3901106" y="3151394"/>
                    <a:pt x="4306483" y="2715260"/>
                    <a:pt x="4770422" y="2347419"/>
                  </a:cubicBezTo>
                  <a:cubicBezTo>
                    <a:pt x="4811678" y="2314686"/>
                    <a:pt x="4818582" y="2254712"/>
                    <a:pt x="4785839" y="2213469"/>
                  </a:cubicBezTo>
                  <a:cubicBezTo>
                    <a:pt x="4753096" y="2172225"/>
                    <a:pt x="4693104" y="2165323"/>
                    <a:pt x="4651848" y="2198056"/>
                  </a:cubicBezTo>
                  <a:cubicBezTo>
                    <a:pt x="4172796" y="2577934"/>
                    <a:pt x="3754234" y="3028338"/>
                    <a:pt x="3410477" y="3533872"/>
                  </a:cubicBezTo>
                  <a:cubicBezTo>
                    <a:pt x="3380843" y="3577397"/>
                    <a:pt x="3392116" y="3636704"/>
                    <a:pt x="3435655" y="3666329"/>
                  </a:cubicBezTo>
                  <a:cubicBezTo>
                    <a:pt x="3451441" y="3677071"/>
                    <a:pt x="3470089" y="3682829"/>
                    <a:pt x="3489188" y="3682854"/>
                  </a:cubicBezTo>
                  <a:close/>
                  <a:moveTo>
                    <a:pt x="5235117" y="0"/>
                  </a:moveTo>
                  <a:cubicBezTo>
                    <a:pt x="5039295" y="89448"/>
                    <a:pt x="4847415" y="187160"/>
                    <a:pt x="4659477" y="293133"/>
                  </a:cubicBezTo>
                  <a:cubicBezTo>
                    <a:pt x="4613020" y="317947"/>
                    <a:pt x="4595485" y="375710"/>
                    <a:pt x="4620306" y="422150"/>
                  </a:cubicBezTo>
                  <a:cubicBezTo>
                    <a:pt x="4645127" y="468591"/>
                    <a:pt x="4702908" y="486122"/>
                    <a:pt x="4749364" y="461309"/>
                  </a:cubicBezTo>
                  <a:cubicBezTo>
                    <a:pt x="4750655" y="460619"/>
                    <a:pt x="4751933" y="459899"/>
                    <a:pt x="4753192" y="459149"/>
                  </a:cubicBezTo>
                  <a:cubicBezTo>
                    <a:pt x="5000906" y="319499"/>
                    <a:pt x="5256473" y="194249"/>
                    <a:pt x="5518613" y="84025"/>
                  </a:cubicBezTo>
                  <a:lnTo>
                    <a:pt x="5518613" y="0"/>
                  </a:lnTo>
                  <a:close/>
                  <a:moveTo>
                    <a:pt x="4506698" y="959040"/>
                  </a:moveTo>
                  <a:cubicBezTo>
                    <a:pt x="4534914" y="1003493"/>
                    <a:pt x="4593832" y="1016668"/>
                    <a:pt x="4638305" y="988467"/>
                  </a:cubicBezTo>
                  <a:cubicBezTo>
                    <a:pt x="4920053" y="809892"/>
                    <a:pt x="5214244" y="651732"/>
                    <a:pt x="5518613" y="515208"/>
                  </a:cubicBezTo>
                  <a:lnTo>
                    <a:pt x="5518613" y="306799"/>
                  </a:lnTo>
                  <a:cubicBezTo>
                    <a:pt x="5178233" y="454670"/>
                    <a:pt x="4849857" y="628751"/>
                    <a:pt x="4536453" y="827473"/>
                  </a:cubicBezTo>
                  <a:cubicBezTo>
                    <a:pt x="4491903" y="855559"/>
                    <a:pt x="4478558" y="914434"/>
                    <a:pt x="4506654" y="958970"/>
                  </a:cubicBezTo>
                  <a:cubicBezTo>
                    <a:pt x="4506666" y="958995"/>
                    <a:pt x="4506685" y="959014"/>
                    <a:pt x="4506698" y="959040"/>
                  </a:cubicBezTo>
                  <a:close/>
                  <a:moveTo>
                    <a:pt x="4505109" y="4769266"/>
                  </a:moveTo>
                  <a:cubicBezTo>
                    <a:pt x="4479111" y="4815060"/>
                    <a:pt x="4495178" y="4873248"/>
                    <a:pt x="4540986" y="4899237"/>
                  </a:cubicBezTo>
                  <a:cubicBezTo>
                    <a:pt x="4586794" y="4925227"/>
                    <a:pt x="4645000" y="4909165"/>
                    <a:pt x="4670998" y="4863371"/>
                  </a:cubicBezTo>
                  <a:cubicBezTo>
                    <a:pt x="4671334" y="4862767"/>
                    <a:pt x="4671672" y="4862163"/>
                    <a:pt x="4672002" y="4861553"/>
                  </a:cubicBezTo>
                  <a:cubicBezTo>
                    <a:pt x="4894546" y="4460236"/>
                    <a:pt x="5180426" y="4097461"/>
                    <a:pt x="5518613" y="3787218"/>
                  </a:cubicBezTo>
                  <a:lnTo>
                    <a:pt x="5518613" y="3532982"/>
                  </a:lnTo>
                  <a:cubicBezTo>
                    <a:pt x="5109015" y="3880656"/>
                    <a:pt x="4765659" y="4299483"/>
                    <a:pt x="4505109" y="4769266"/>
                  </a:cubicBezTo>
                  <a:close/>
                  <a:moveTo>
                    <a:pt x="5138541" y="6858000"/>
                  </a:moveTo>
                  <a:lnTo>
                    <a:pt x="5329276" y="6858000"/>
                  </a:lnTo>
                  <a:cubicBezTo>
                    <a:pt x="5336270" y="6515418"/>
                    <a:pt x="5400255" y="6176332"/>
                    <a:pt x="5518613" y="5854724"/>
                  </a:cubicBezTo>
                  <a:lnTo>
                    <a:pt x="5518613" y="5389791"/>
                  </a:lnTo>
                  <a:cubicBezTo>
                    <a:pt x="5516706" y="5392651"/>
                    <a:pt x="5514862" y="5395638"/>
                    <a:pt x="5513146" y="5398816"/>
                  </a:cubicBezTo>
                  <a:cubicBezTo>
                    <a:pt x="5276239" y="5849385"/>
                    <a:pt x="5147964" y="6349072"/>
                    <a:pt x="5138541" y="6858000"/>
                  </a:cubicBezTo>
                  <a:close/>
                  <a:moveTo>
                    <a:pt x="4985952" y="5893686"/>
                  </a:moveTo>
                  <a:cubicBezTo>
                    <a:pt x="5035970" y="5910160"/>
                    <a:pt x="5089878" y="5882988"/>
                    <a:pt x="5106370" y="5832987"/>
                  </a:cubicBezTo>
                  <a:cubicBezTo>
                    <a:pt x="5204847" y="5534978"/>
                    <a:pt x="5343543" y="5251798"/>
                    <a:pt x="5518613" y="4991277"/>
                  </a:cubicBezTo>
                  <a:lnTo>
                    <a:pt x="5518613" y="4667127"/>
                  </a:lnTo>
                  <a:cubicBezTo>
                    <a:pt x="5258469" y="4998866"/>
                    <a:pt x="5057911" y="5373234"/>
                    <a:pt x="4925871" y="5773559"/>
                  </a:cubicBezTo>
                  <a:cubicBezTo>
                    <a:pt x="4909525" y="5823396"/>
                    <a:pt x="4936514" y="5877065"/>
                    <a:pt x="4986271" y="5893686"/>
                  </a:cubicBezTo>
                  <a:close/>
                  <a:moveTo>
                    <a:pt x="4231022" y="3746922"/>
                  </a:moveTo>
                  <a:cubicBezTo>
                    <a:pt x="3547960" y="4641328"/>
                    <a:pt x="3172923" y="5732780"/>
                    <a:pt x="3162013" y="6858000"/>
                  </a:cubicBezTo>
                  <a:lnTo>
                    <a:pt x="3352748" y="6858000"/>
                  </a:lnTo>
                  <a:cubicBezTo>
                    <a:pt x="3371256" y="5227137"/>
                    <a:pt x="4178328" y="3706129"/>
                    <a:pt x="5518613" y="2776187"/>
                  </a:cubicBezTo>
                  <a:lnTo>
                    <a:pt x="5518613" y="2545913"/>
                  </a:lnTo>
                  <a:cubicBezTo>
                    <a:pt x="5487758" y="2566252"/>
                    <a:pt x="5457088" y="2586909"/>
                    <a:pt x="5426615" y="2607883"/>
                  </a:cubicBezTo>
                  <a:cubicBezTo>
                    <a:pt x="4970414" y="2922055"/>
                    <a:pt x="4566875" y="3306503"/>
                    <a:pt x="4231022" y="3746922"/>
                  </a:cubicBezTo>
                  <a:close/>
                  <a:moveTo>
                    <a:pt x="4908260" y="6204806"/>
                  </a:moveTo>
                  <a:cubicBezTo>
                    <a:pt x="4856386" y="6195698"/>
                    <a:pt x="4806947" y="6230357"/>
                    <a:pt x="4797837" y="6282220"/>
                  </a:cubicBezTo>
                  <a:cubicBezTo>
                    <a:pt x="4797830" y="6282240"/>
                    <a:pt x="4797830" y="6282265"/>
                    <a:pt x="4797824" y="6282284"/>
                  </a:cubicBezTo>
                  <a:cubicBezTo>
                    <a:pt x="4764509" y="6472452"/>
                    <a:pt x="4746160" y="6664972"/>
                    <a:pt x="4742956" y="6858000"/>
                  </a:cubicBezTo>
                  <a:lnTo>
                    <a:pt x="4933691" y="6858000"/>
                  </a:lnTo>
                  <a:cubicBezTo>
                    <a:pt x="4936800" y="6676031"/>
                    <a:pt x="4954081" y="6494507"/>
                    <a:pt x="4985380" y="6315208"/>
                  </a:cubicBezTo>
                  <a:cubicBezTo>
                    <a:pt x="4994510" y="6263445"/>
                    <a:pt x="4960013" y="6214067"/>
                    <a:pt x="4908260" y="6204806"/>
                  </a:cubicBezTo>
                  <a:close/>
                  <a:moveTo>
                    <a:pt x="4560803" y="3966517"/>
                  </a:moveTo>
                  <a:cubicBezTo>
                    <a:pt x="4263180" y="4352091"/>
                    <a:pt x="4025727" y="4780535"/>
                    <a:pt x="3856544" y="5237250"/>
                  </a:cubicBezTo>
                  <a:cubicBezTo>
                    <a:pt x="3838253" y="5286641"/>
                    <a:pt x="3863468" y="5341505"/>
                    <a:pt x="3912875" y="5359791"/>
                  </a:cubicBezTo>
                  <a:cubicBezTo>
                    <a:pt x="3962282" y="5378077"/>
                    <a:pt x="4017163" y="5352869"/>
                    <a:pt x="4035454" y="5303478"/>
                  </a:cubicBezTo>
                  <a:cubicBezTo>
                    <a:pt x="4333199" y="4501537"/>
                    <a:pt x="4846398" y="3797203"/>
                    <a:pt x="5518613" y="3267942"/>
                  </a:cubicBezTo>
                  <a:lnTo>
                    <a:pt x="5518613" y="3027944"/>
                  </a:lnTo>
                  <a:cubicBezTo>
                    <a:pt x="5157405" y="3294948"/>
                    <a:pt x="4835056" y="3610823"/>
                    <a:pt x="4560803" y="3966517"/>
                  </a:cubicBezTo>
                  <a:close/>
                </a:path>
              </a:pathLst>
            </a:custGeom>
            <a:solidFill>
              <a:srgbClr val="004591">
                <a:alpha val="447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5"/>
            <p:cNvSpPr/>
            <p:nvPr/>
          </p:nvSpPr>
          <p:spPr>
            <a:xfrm>
              <a:off x="5330737" y="210583"/>
              <a:ext cx="3668526" cy="4753341"/>
            </a:xfrm>
            <a:custGeom>
              <a:avLst/>
              <a:gdLst/>
              <a:ahLst/>
              <a:cxnLst/>
              <a:rect l="l" t="t" r="r" b="b"/>
              <a:pathLst>
                <a:path w="4891368" h="6337788" extrusionOk="0">
                  <a:moveTo>
                    <a:pt x="745243" y="3328976"/>
                  </a:moveTo>
                  <a:cubicBezTo>
                    <a:pt x="615034" y="3317536"/>
                    <a:pt x="605370" y="3517682"/>
                    <a:pt x="735833" y="3519144"/>
                  </a:cubicBezTo>
                  <a:cubicBezTo>
                    <a:pt x="854598" y="3519335"/>
                    <a:pt x="863499" y="3340544"/>
                    <a:pt x="745243" y="3328976"/>
                  </a:cubicBezTo>
                  <a:close/>
                  <a:moveTo>
                    <a:pt x="1658484" y="6147620"/>
                  </a:moveTo>
                  <a:cubicBezTo>
                    <a:pt x="1528275" y="6136180"/>
                    <a:pt x="1518611" y="6336390"/>
                    <a:pt x="1649138" y="6337788"/>
                  </a:cubicBezTo>
                  <a:cubicBezTo>
                    <a:pt x="1767903" y="6337916"/>
                    <a:pt x="1776676" y="6159125"/>
                    <a:pt x="1658484" y="6147620"/>
                  </a:cubicBezTo>
                  <a:close/>
                  <a:moveTo>
                    <a:pt x="1259974" y="4171957"/>
                  </a:moveTo>
                  <a:cubicBezTo>
                    <a:pt x="1129765" y="4160580"/>
                    <a:pt x="1119783" y="4360664"/>
                    <a:pt x="1250564" y="4362189"/>
                  </a:cubicBezTo>
                  <a:cubicBezTo>
                    <a:pt x="1369329" y="4362253"/>
                    <a:pt x="1378166" y="4183652"/>
                    <a:pt x="1259974" y="4171957"/>
                  </a:cubicBezTo>
                  <a:close/>
                  <a:moveTo>
                    <a:pt x="1778774" y="3926811"/>
                  </a:moveTo>
                  <a:cubicBezTo>
                    <a:pt x="1648566" y="3915307"/>
                    <a:pt x="1638902" y="4115517"/>
                    <a:pt x="1769365" y="4116979"/>
                  </a:cubicBezTo>
                  <a:cubicBezTo>
                    <a:pt x="1888066" y="4117487"/>
                    <a:pt x="1896967" y="3938442"/>
                    <a:pt x="1778774" y="3926811"/>
                  </a:cubicBezTo>
                  <a:close/>
                  <a:moveTo>
                    <a:pt x="2490854" y="5643345"/>
                  </a:moveTo>
                  <a:cubicBezTo>
                    <a:pt x="2372661" y="5654976"/>
                    <a:pt x="2381499" y="5833513"/>
                    <a:pt x="2500200" y="5833576"/>
                  </a:cubicBezTo>
                  <a:cubicBezTo>
                    <a:pt x="2630790" y="5832115"/>
                    <a:pt x="2621062" y="5632095"/>
                    <a:pt x="2490727" y="5643408"/>
                  </a:cubicBezTo>
                  <a:close/>
                  <a:moveTo>
                    <a:pt x="1817685" y="949650"/>
                  </a:moveTo>
                  <a:cubicBezTo>
                    <a:pt x="1699556" y="961282"/>
                    <a:pt x="1708330" y="1139882"/>
                    <a:pt x="1827031" y="1139882"/>
                  </a:cubicBezTo>
                  <a:cubicBezTo>
                    <a:pt x="1957811" y="1138420"/>
                    <a:pt x="1947957" y="938337"/>
                    <a:pt x="1817685" y="949650"/>
                  </a:cubicBezTo>
                  <a:close/>
                  <a:moveTo>
                    <a:pt x="1761990" y="2491334"/>
                  </a:moveTo>
                  <a:cubicBezTo>
                    <a:pt x="1892707" y="2489745"/>
                    <a:pt x="1882789" y="2289725"/>
                    <a:pt x="1752580" y="2301102"/>
                  </a:cubicBezTo>
                  <a:cubicBezTo>
                    <a:pt x="1634388" y="2312734"/>
                    <a:pt x="1643289" y="2491334"/>
                    <a:pt x="1761990" y="2491334"/>
                  </a:cubicBezTo>
                  <a:close/>
                  <a:moveTo>
                    <a:pt x="722863" y="4567103"/>
                  </a:moveTo>
                  <a:cubicBezTo>
                    <a:pt x="592591" y="4555789"/>
                    <a:pt x="582990" y="4755682"/>
                    <a:pt x="713453" y="4757334"/>
                  </a:cubicBezTo>
                  <a:cubicBezTo>
                    <a:pt x="832154" y="4757334"/>
                    <a:pt x="841119" y="4578734"/>
                    <a:pt x="722863" y="4567103"/>
                  </a:cubicBezTo>
                  <a:close/>
                  <a:moveTo>
                    <a:pt x="4272069" y="190694"/>
                  </a:moveTo>
                  <a:cubicBezTo>
                    <a:pt x="4402786" y="189105"/>
                    <a:pt x="4392868" y="-10851"/>
                    <a:pt x="4262659" y="463"/>
                  </a:cubicBezTo>
                  <a:cubicBezTo>
                    <a:pt x="4144467" y="12157"/>
                    <a:pt x="4153304" y="190758"/>
                    <a:pt x="4272069" y="190694"/>
                  </a:cubicBezTo>
                  <a:close/>
                  <a:moveTo>
                    <a:pt x="84153" y="3888675"/>
                  </a:moveTo>
                  <a:cubicBezTo>
                    <a:pt x="-33721" y="3900434"/>
                    <a:pt x="-25138" y="4079352"/>
                    <a:pt x="93436" y="4079352"/>
                  </a:cubicBezTo>
                  <a:cubicBezTo>
                    <a:pt x="224280" y="4077445"/>
                    <a:pt x="214235" y="3877425"/>
                    <a:pt x="84153" y="3888675"/>
                  </a:cubicBezTo>
                  <a:close/>
                  <a:moveTo>
                    <a:pt x="489339" y="5693238"/>
                  </a:moveTo>
                  <a:cubicBezTo>
                    <a:pt x="371210" y="5704679"/>
                    <a:pt x="379984" y="5883470"/>
                    <a:pt x="498685" y="5883407"/>
                  </a:cubicBezTo>
                  <a:cubicBezTo>
                    <a:pt x="629403" y="5882135"/>
                    <a:pt x="619611" y="5681925"/>
                    <a:pt x="489339" y="5693366"/>
                  </a:cubicBezTo>
                  <a:close/>
                  <a:moveTo>
                    <a:pt x="2214860" y="5039345"/>
                  </a:moveTo>
                  <a:cubicBezTo>
                    <a:pt x="2096731" y="5050976"/>
                    <a:pt x="2105504" y="5229576"/>
                    <a:pt x="2224206" y="5229576"/>
                  </a:cubicBezTo>
                  <a:cubicBezTo>
                    <a:pt x="2354923" y="5228178"/>
                    <a:pt x="2345132" y="5028222"/>
                    <a:pt x="2214860" y="5039472"/>
                  </a:cubicBezTo>
                  <a:close/>
                  <a:moveTo>
                    <a:pt x="4448054" y="5922813"/>
                  </a:moveTo>
                  <a:cubicBezTo>
                    <a:pt x="4329862" y="5934444"/>
                    <a:pt x="4338763" y="6113108"/>
                    <a:pt x="4457464" y="6113044"/>
                  </a:cubicBezTo>
                  <a:cubicBezTo>
                    <a:pt x="4588435" y="6111774"/>
                    <a:pt x="4578326" y="5911754"/>
                    <a:pt x="4448054" y="5923067"/>
                  </a:cubicBezTo>
                  <a:close/>
                  <a:moveTo>
                    <a:pt x="4267491" y="1896804"/>
                  </a:moveTo>
                  <a:cubicBezTo>
                    <a:pt x="4149299" y="1908372"/>
                    <a:pt x="4158136" y="2086973"/>
                    <a:pt x="4276837" y="2087036"/>
                  </a:cubicBezTo>
                  <a:cubicBezTo>
                    <a:pt x="4407554" y="2085765"/>
                    <a:pt x="4397700" y="1885682"/>
                    <a:pt x="4267491" y="1897059"/>
                  </a:cubicBezTo>
                  <a:close/>
                  <a:moveTo>
                    <a:pt x="4153050" y="722301"/>
                  </a:moveTo>
                  <a:cubicBezTo>
                    <a:pt x="4283831" y="720775"/>
                    <a:pt x="4273849" y="520755"/>
                    <a:pt x="4143704" y="532069"/>
                  </a:cubicBezTo>
                  <a:cubicBezTo>
                    <a:pt x="4025384" y="543954"/>
                    <a:pt x="4034222" y="722491"/>
                    <a:pt x="4152923" y="722555"/>
                  </a:cubicBezTo>
                  <a:close/>
                  <a:moveTo>
                    <a:pt x="4144848" y="4439731"/>
                  </a:moveTo>
                  <a:cubicBezTo>
                    <a:pt x="4026719" y="4451362"/>
                    <a:pt x="4035557" y="4629962"/>
                    <a:pt x="4154258" y="4629962"/>
                  </a:cubicBezTo>
                  <a:cubicBezTo>
                    <a:pt x="4284975" y="4628373"/>
                    <a:pt x="4275184" y="4428417"/>
                    <a:pt x="4144848" y="4439731"/>
                  </a:cubicBezTo>
                  <a:close/>
                  <a:moveTo>
                    <a:pt x="4591233" y="5427499"/>
                  </a:moveTo>
                  <a:cubicBezTo>
                    <a:pt x="4461278" y="5416058"/>
                    <a:pt x="4451042" y="5616269"/>
                    <a:pt x="4582078" y="5617476"/>
                  </a:cubicBezTo>
                  <a:cubicBezTo>
                    <a:pt x="4700524" y="5617858"/>
                    <a:pt x="4709235" y="5439067"/>
                    <a:pt x="4591233" y="5427499"/>
                  </a:cubicBezTo>
                  <a:close/>
                  <a:moveTo>
                    <a:pt x="4806955" y="4171957"/>
                  </a:moveTo>
                  <a:cubicBezTo>
                    <a:pt x="4676746" y="4160580"/>
                    <a:pt x="4667082" y="4360600"/>
                    <a:pt x="4797609" y="4362189"/>
                  </a:cubicBezTo>
                  <a:cubicBezTo>
                    <a:pt x="4916373" y="4362189"/>
                    <a:pt x="4925401" y="4183589"/>
                    <a:pt x="4806955" y="4171957"/>
                  </a:cubicBezTo>
                  <a:close/>
                  <a:moveTo>
                    <a:pt x="3486302" y="1201216"/>
                  </a:moveTo>
                  <a:cubicBezTo>
                    <a:pt x="3605003" y="1201216"/>
                    <a:pt x="3613841" y="1022616"/>
                    <a:pt x="3495648" y="1010985"/>
                  </a:cubicBezTo>
                  <a:cubicBezTo>
                    <a:pt x="3365439" y="999608"/>
                    <a:pt x="3355585" y="1199627"/>
                    <a:pt x="3486302" y="1201216"/>
                  </a:cubicBezTo>
                  <a:close/>
                  <a:moveTo>
                    <a:pt x="2813387" y="534738"/>
                  </a:moveTo>
                  <a:cubicBezTo>
                    <a:pt x="2695259" y="546370"/>
                    <a:pt x="2704032" y="724906"/>
                    <a:pt x="2822734" y="724970"/>
                  </a:cubicBezTo>
                  <a:cubicBezTo>
                    <a:pt x="2953451" y="723445"/>
                    <a:pt x="2943660" y="523425"/>
                    <a:pt x="2813387" y="534738"/>
                  </a:cubicBezTo>
                  <a:close/>
                  <a:moveTo>
                    <a:pt x="3045640" y="3211646"/>
                  </a:moveTo>
                  <a:cubicBezTo>
                    <a:pt x="2927447" y="3223278"/>
                    <a:pt x="2936285" y="3401878"/>
                    <a:pt x="3055049" y="3401878"/>
                  </a:cubicBezTo>
                  <a:cubicBezTo>
                    <a:pt x="3185767" y="3400289"/>
                    <a:pt x="3175848" y="3200333"/>
                    <a:pt x="3045640" y="3211646"/>
                  </a:cubicBezTo>
                  <a:close/>
                  <a:moveTo>
                    <a:pt x="3521080" y="4894812"/>
                  </a:moveTo>
                  <a:cubicBezTo>
                    <a:pt x="3390871" y="4883499"/>
                    <a:pt x="3381207" y="5083518"/>
                    <a:pt x="3511734" y="5085044"/>
                  </a:cubicBezTo>
                  <a:cubicBezTo>
                    <a:pt x="3630498" y="5085044"/>
                    <a:pt x="3639272" y="4906507"/>
                    <a:pt x="3521080" y="4894812"/>
                  </a:cubicBezTo>
                  <a:close/>
                  <a:moveTo>
                    <a:pt x="3706220" y="5642900"/>
                  </a:moveTo>
                  <a:cubicBezTo>
                    <a:pt x="3581606" y="5643599"/>
                    <a:pt x="3581606" y="5832877"/>
                    <a:pt x="3706220" y="5833576"/>
                  </a:cubicBezTo>
                  <a:cubicBezTo>
                    <a:pt x="3830834" y="5832941"/>
                    <a:pt x="3830897" y="5643662"/>
                    <a:pt x="3706220" y="5642900"/>
                  </a:cubicBezTo>
                  <a:close/>
                  <a:moveTo>
                    <a:pt x="2673642" y="3056499"/>
                  </a:moveTo>
                  <a:cubicBezTo>
                    <a:pt x="2555513" y="3068131"/>
                    <a:pt x="2564351" y="3246731"/>
                    <a:pt x="2683051" y="3246731"/>
                  </a:cubicBezTo>
                  <a:cubicBezTo>
                    <a:pt x="2813769" y="3245206"/>
                    <a:pt x="2803914" y="3045186"/>
                    <a:pt x="2673642" y="3056499"/>
                  </a:cubicBezTo>
                  <a:close/>
                </a:path>
              </a:pathLst>
            </a:custGeom>
            <a:solidFill>
              <a:srgbClr val="004591">
                <a:alpha val="447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5" name="Google Shape;35;p5"/>
          <p:cNvSpPr txBox="1">
            <a:spLocks noGrp="1"/>
          </p:cNvSpPr>
          <p:nvPr>
            <p:ph type="title"/>
          </p:nvPr>
        </p:nvSpPr>
        <p:spPr>
          <a:xfrm>
            <a:off x="855300" y="1114667"/>
            <a:ext cx="7433400" cy="528400"/>
          </a:xfrm>
          <a:prstGeom prst="rect">
            <a:avLst/>
          </a:prstGeom>
        </p:spPr>
        <p:txBody>
          <a:bodyPr spcFirstLastPara="1" wrap="square" lIns="0" tIns="0" rIns="0" bIns="0"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6" name="Google Shape;36;p5"/>
          <p:cNvSpPr txBox="1">
            <a:spLocks noGrp="1"/>
          </p:cNvSpPr>
          <p:nvPr>
            <p:ph type="body" idx="1"/>
          </p:nvPr>
        </p:nvSpPr>
        <p:spPr>
          <a:xfrm>
            <a:off x="855300" y="1906863"/>
            <a:ext cx="7433400" cy="4045200"/>
          </a:xfrm>
          <a:prstGeom prst="rect">
            <a:avLst/>
          </a:prstGeom>
        </p:spPr>
        <p:txBody>
          <a:bodyPr spcFirstLastPara="1" wrap="square" lIns="0" tIns="0" rIns="0" bIns="0" anchor="t" anchorCtr="0">
            <a:noAutofit/>
          </a:bodyPr>
          <a:lstStyle>
            <a:lvl1pPr marL="457200" lvl="0" indent="-381000" rtl="0">
              <a:spcBef>
                <a:spcPts val="0"/>
              </a:spcBef>
              <a:spcAft>
                <a:spcPts val="0"/>
              </a:spcAft>
              <a:buSzPts val="2400"/>
              <a:buChar char="●"/>
              <a:defRPr/>
            </a:lvl1pPr>
            <a:lvl2pPr marL="914400" lvl="1" indent="-381000" rtl="0">
              <a:spcBef>
                <a:spcPts val="600"/>
              </a:spcBef>
              <a:spcAft>
                <a:spcPts val="0"/>
              </a:spcAft>
              <a:buSzPts val="2400"/>
              <a:buChar char="○"/>
              <a:defRPr/>
            </a:lvl2pPr>
            <a:lvl3pPr marL="1371600" lvl="2" indent="-381000" rtl="0">
              <a:spcBef>
                <a:spcPts val="600"/>
              </a:spcBef>
              <a:spcAft>
                <a:spcPts val="0"/>
              </a:spcAft>
              <a:buSzPts val="2400"/>
              <a:buChar char="■"/>
              <a:defRPr/>
            </a:lvl3pPr>
            <a:lvl4pPr marL="1828800" lvl="3" indent="-381000" rtl="0">
              <a:spcBef>
                <a:spcPts val="600"/>
              </a:spcBef>
              <a:spcAft>
                <a:spcPts val="0"/>
              </a:spcAft>
              <a:buSzPts val="2400"/>
              <a:buChar char="●"/>
              <a:defRPr/>
            </a:lvl4pPr>
            <a:lvl5pPr marL="2286000" lvl="4" indent="-381000" rtl="0">
              <a:spcBef>
                <a:spcPts val="600"/>
              </a:spcBef>
              <a:spcAft>
                <a:spcPts val="0"/>
              </a:spcAft>
              <a:buSzPts val="2400"/>
              <a:buChar char="○"/>
              <a:defRPr/>
            </a:lvl5pPr>
            <a:lvl6pPr marL="2743200" lvl="5" indent="-381000" rtl="0">
              <a:spcBef>
                <a:spcPts val="600"/>
              </a:spcBef>
              <a:spcAft>
                <a:spcPts val="0"/>
              </a:spcAft>
              <a:buSzPts val="2400"/>
              <a:buChar char="■"/>
              <a:defRPr/>
            </a:lvl6pPr>
            <a:lvl7pPr marL="3200400" lvl="6" indent="-381000" rtl="0">
              <a:spcBef>
                <a:spcPts val="600"/>
              </a:spcBef>
              <a:spcAft>
                <a:spcPts val="0"/>
              </a:spcAft>
              <a:buSzPts val="2400"/>
              <a:buChar char="●"/>
              <a:defRPr/>
            </a:lvl7pPr>
            <a:lvl8pPr marL="3657600" lvl="7" indent="-381000" rtl="0">
              <a:spcBef>
                <a:spcPts val="600"/>
              </a:spcBef>
              <a:spcAft>
                <a:spcPts val="0"/>
              </a:spcAft>
              <a:buSzPts val="2400"/>
              <a:buChar char="○"/>
              <a:defRPr/>
            </a:lvl8pPr>
            <a:lvl9pPr marL="4114800" lvl="8" indent="-381000" rtl="0">
              <a:spcBef>
                <a:spcPts val="600"/>
              </a:spcBef>
              <a:spcAft>
                <a:spcPts val="600"/>
              </a:spcAft>
              <a:buSzPts val="2400"/>
              <a:buChar char="■"/>
              <a:defRPr/>
            </a:lvl9pPr>
          </a:lstStyle>
          <a:p>
            <a:endParaRPr/>
          </a:p>
        </p:txBody>
      </p:sp>
      <p:sp>
        <p:nvSpPr>
          <p:cNvPr id="37" name="Google Shape;37;p5"/>
          <p:cNvSpPr txBox="1">
            <a:spLocks noGrp="1"/>
          </p:cNvSpPr>
          <p:nvPr>
            <p:ph type="sldNum" idx="12"/>
          </p:nvPr>
        </p:nvSpPr>
        <p:spPr>
          <a:xfrm>
            <a:off x="8480584" y="6333135"/>
            <a:ext cx="548700" cy="5248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544018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14"/>
        <p:cNvGrpSpPr/>
        <p:nvPr/>
      </p:nvGrpSpPr>
      <p:grpSpPr>
        <a:xfrm>
          <a:off x="0" y="0"/>
          <a:ext cx="0" cy="0"/>
          <a:chOff x="0" y="0"/>
          <a:chExt cx="0" cy="0"/>
        </a:xfrm>
      </p:grpSpPr>
      <p:sp>
        <p:nvSpPr>
          <p:cNvPr id="15" name="Google Shape;15;p3"/>
          <p:cNvSpPr/>
          <p:nvPr/>
        </p:nvSpPr>
        <p:spPr>
          <a:xfrm>
            <a:off x="0" y="0"/>
            <a:ext cx="9144000" cy="6858000"/>
          </a:xfrm>
          <a:prstGeom prst="rect">
            <a:avLst/>
          </a:prstGeom>
          <a:solidFill>
            <a:srgbClr val="142236">
              <a:alpha val="79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p:nvPr/>
        </p:nvSpPr>
        <p:spPr>
          <a:xfrm>
            <a:off x="-6100" y="4572000"/>
            <a:ext cx="9150000" cy="2286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ctrTitle"/>
          </p:nvPr>
        </p:nvSpPr>
        <p:spPr>
          <a:xfrm>
            <a:off x="1561925" y="4027216"/>
            <a:ext cx="7003800" cy="729200"/>
          </a:xfrm>
          <a:prstGeom prst="rect">
            <a:avLst/>
          </a:prstGeom>
        </p:spPr>
        <p:txBody>
          <a:bodyPr spcFirstLastPara="1" wrap="square" lIns="0" tIns="0" rIns="0" bIns="0" anchor="b" anchorCtr="0">
            <a:noAutofit/>
          </a:bodyPr>
          <a:lstStyle>
            <a:lvl1pPr lvl="0" rtl="0">
              <a:spcBef>
                <a:spcPts val="0"/>
              </a:spcBef>
              <a:spcAft>
                <a:spcPts val="0"/>
              </a:spcAft>
              <a:buClr>
                <a:schemeClr val="lt1"/>
              </a:buClr>
              <a:buSzPts val="4400"/>
              <a:buNone/>
              <a:defRPr sz="4400">
                <a:solidFill>
                  <a:schemeClr val="lt1"/>
                </a:solidFill>
              </a:defRPr>
            </a:lvl1pPr>
            <a:lvl2pPr lvl="1" rtl="0">
              <a:spcBef>
                <a:spcPts val="0"/>
              </a:spcBef>
              <a:spcAft>
                <a:spcPts val="0"/>
              </a:spcAft>
              <a:buClr>
                <a:schemeClr val="lt1"/>
              </a:buClr>
              <a:buSzPts val="4400"/>
              <a:buNone/>
              <a:defRPr sz="4400">
                <a:solidFill>
                  <a:schemeClr val="lt1"/>
                </a:solidFill>
              </a:defRPr>
            </a:lvl2pPr>
            <a:lvl3pPr lvl="2" rtl="0">
              <a:spcBef>
                <a:spcPts val="0"/>
              </a:spcBef>
              <a:spcAft>
                <a:spcPts val="0"/>
              </a:spcAft>
              <a:buClr>
                <a:schemeClr val="lt1"/>
              </a:buClr>
              <a:buSzPts val="4400"/>
              <a:buNone/>
              <a:defRPr sz="4400">
                <a:solidFill>
                  <a:schemeClr val="lt1"/>
                </a:solidFill>
              </a:defRPr>
            </a:lvl3pPr>
            <a:lvl4pPr lvl="3" rtl="0">
              <a:spcBef>
                <a:spcPts val="0"/>
              </a:spcBef>
              <a:spcAft>
                <a:spcPts val="0"/>
              </a:spcAft>
              <a:buClr>
                <a:schemeClr val="lt1"/>
              </a:buClr>
              <a:buSzPts val="4400"/>
              <a:buNone/>
              <a:defRPr sz="4400">
                <a:solidFill>
                  <a:schemeClr val="lt1"/>
                </a:solidFill>
              </a:defRPr>
            </a:lvl4pPr>
            <a:lvl5pPr lvl="4" rtl="0">
              <a:spcBef>
                <a:spcPts val="0"/>
              </a:spcBef>
              <a:spcAft>
                <a:spcPts val="0"/>
              </a:spcAft>
              <a:buClr>
                <a:schemeClr val="lt1"/>
              </a:buClr>
              <a:buSzPts val="4400"/>
              <a:buNone/>
              <a:defRPr sz="4400">
                <a:solidFill>
                  <a:schemeClr val="lt1"/>
                </a:solidFill>
              </a:defRPr>
            </a:lvl5pPr>
            <a:lvl6pPr lvl="5" rtl="0">
              <a:spcBef>
                <a:spcPts val="0"/>
              </a:spcBef>
              <a:spcAft>
                <a:spcPts val="0"/>
              </a:spcAft>
              <a:buClr>
                <a:schemeClr val="lt1"/>
              </a:buClr>
              <a:buSzPts val="4400"/>
              <a:buNone/>
              <a:defRPr sz="4400">
                <a:solidFill>
                  <a:schemeClr val="lt1"/>
                </a:solidFill>
              </a:defRPr>
            </a:lvl6pPr>
            <a:lvl7pPr lvl="6" rtl="0">
              <a:spcBef>
                <a:spcPts val="0"/>
              </a:spcBef>
              <a:spcAft>
                <a:spcPts val="0"/>
              </a:spcAft>
              <a:buClr>
                <a:schemeClr val="lt1"/>
              </a:buClr>
              <a:buSzPts val="4400"/>
              <a:buNone/>
              <a:defRPr sz="4400">
                <a:solidFill>
                  <a:schemeClr val="lt1"/>
                </a:solidFill>
              </a:defRPr>
            </a:lvl7pPr>
            <a:lvl8pPr lvl="7" rtl="0">
              <a:spcBef>
                <a:spcPts val="0"/>
              </a:spcBef>
              <a:spcAft>
                <a:spcPts val="0"/>
              </a:spcAft>
              <a:buClr>
                <a:schemeClr val="lt1"/>
              </a:buClr>
              <a:buSzPts val="4400"/>
              <a:buNone/>
              <a:defRPr sz="4400">
                <a:solidFill>
                  <a:schemeClr val="lt1"/>
                </a:solidFill>
              </a:defRPr>
            </a:lvl8pPr>
            <a:lvl9pPr lvl="8" rtl="0">
              <a:spcBef>
                <a:spcPts val="0"/>
              </a:spcBef>
              <a:spcAft>
                <a:spcPts val="0"/>
              </a:spcAft>
              <a:buClr>
                <a:schemeClr val="lt1"/>
              </a:buClr>
              <a:buSzPts val="4400"/>
              <a:buNone/>
              <a:defRPr sz="4400">
                <a:solidFill>
                  <a:schemeClr val="lt1"/>
                </a:solidFill>
              </a:defRPr>
            </a:lvl9pPr>
          </a:lstStyle>
          <a:p>
            <a:endParaRPr/>
          </a:p>
        </p:txBody>
      </p:sp>
      <p:sp>
        <p:nvSpPr>
          <p:cNvPr id="18" name="Google Shape;18;p3"/>
          <p:cNvSpPr txBox="1">
            <a:spLocks noGrp="1"/>
          </p:cNvSpPr>
          <p:nvPr>
            <p:ph type="subTitle" idx="1"/>
          </p:nvPr>
        </p:nvSpPr>
        <p:spPr>
          <a:xfrm>
            <a:off x="1561925" y="4711167"/>
            <a:ext cx="7003800" cy="372800"/>
          </a:xfrm>
          <a:prstGeom prst="rect">
            <a:avLst/>
          </a:prstGeom>
        </p:spPr>
        <p:txBody>
          <a:bodyPr spcFirstLastPara="1" wrap="square" lIns="0" tIns="0" rIns="0" bIns="0" anchor="t" anchorCtr="0">
            <a:noAutofit/>
          </a:bodyPr>
          <a:lstStyle>
            <a:lvl1pPr lvl="0" rtl="0">
              <a:spcBef>
                <a:spcPts val="0"/>
              </a:spcBef>
              <a:spcAft>
                <a:spcPts val="0"/>
              </a:spcAft>
              <a:buClr>
                <a:schemeClr val="dk2"/>
              </a:buClr>
              <a:buSzPts val="1800"/>
              <a:buNone/>
              <a:defRPr sz="1800">
                <a:solidFill>
                  <a:schemeClr val="dk2"/>
                </a:solidFill>
              </a:defRPr>
            </a:lvl1pPr>
            <a:lvl2pPr lvl="1" rtl="0">
              <a:spcBef>
                <a:spcPts val="0"/>
              </a:spcBef>
              <a:spcAft>
                <a:spcPts val="0"/>
              </a:spcAft>
              <a:buClr>
                <a:schemeClr val="dk2"/>
              </a:buClr>
              <a:buSzPts val="1800"/>
              <a:buNone/>
              <a:defRPr sz="1800">
                <a:solidFill>
                  <a:schemeClr val="dk2"/>
                </a:solidFill>
              </a:defRPr>
            </a:lvl2pPr>
            <a:lvl3pPr lvl="2" rtl="0">
              <a:spcBef>
                <a:spcPts val="0"/>
              </a:spcBef>
              <a:spcAft>
                <a:spcPts val="0"/>
              </a:spcAft>
              <a:buSzPts val="1800"/>
              <a:buNone/>
              <a:defRPr sz="1800">
                <a:solidFill>
                  <a:schemeClr val="dk2"/>
                </a:solidFill>
              </a:defRPr>
            </a:lvl3pPr>
            <a:lvl4pPr lvl="3" rtl="0">
              <a:spcBef>
                <a:spcPts val="0"/>
              </a:spcBef>
              <a:spcAft>
                <a:spcPts val="0"/>
              </a:spcAft>
              <a:buSzPts val="1800"/>
              <a:buNone/>
              <a:defRPr sz="1800">
                <a:solidFill>
                  <a:schemeClr val="dk2"/>
                </a:solidFill>
              </a:defRPr>
            </a:lvl4pPr>
            <a:lvl5pPr lvl="4" rtl="0">
              <a:spcBef>
                <a:spcPts val="0"/>
              </a:spcBef>
              <a:spcAft>
                <a:spcPts val="0"/>
              </a:spcAft>
              <a:buSzPts val="1800"/>
              <a:buNone/>
              <a:defRPr sz="1800">
                <a:solidFill>
                  <a:schemeClr val="dk2"/>
                </a:solidFill>
              </a:defRPr>
            </a:lvl5pPr>
            <a:lvl6pPr lvl="5" rtl="0">
              <a:spcBef>
                <a:spcPts val="0"/>
              </a:spcBef>
              <a:spcAft>
                <a:spcPts val="0"/>
              </a:spcAft>
              <a:buSzPts val="1800"/>
              <a:buNone/>
              <a:defRPr sz="1800">
                <a:solidFill>
                  <a:schemeClr val="dk2"/>
                </a:solidFill>
              </a:defRPr>
            </a:lvl6pPr>
            <a:lvl7pPr lvl="6" rtl="0">
              <a:spcBef>
                <a:spcPts val="0"/>
              </a:spcBef>
              <a:spcAft>
                <a:spcPts val="0"/>
              </a:spcAft>
              <a:buSzPts val="1800"/>
              <a:buNone/>
              <a:defRPr sz="1800">
                <a:solidFill>
                  <a:schemeClr val="dk2"/>
                </a:solidFill>
              </a:defRPr>
            </a:lvl7pPr>
            <a:lvl8pPr lvl="7" rtl="0">
              <a:spcBef>
                <a:spcPts val="0"/>
              </a:spcBef>
              <a:spcAft>
                <a:spcPts val="0"/>
              </a:spcAft>
              <a:buSzPts val="1800"/>
              <a:buNone/>
              <a:defRPr sz="1800">
                <a:solidFill>
                  <a:schemeClr val="dk2"/>
                </a:solidFill>
              </a:defRPr>
            </a:lvl8pPr>
            <a:lvl9pPr lvl="8" rtl="0">
              <a:spcBef>
                <a:spcPts val="0"/>
              </a:spcBef>
              <a:spcAft>
                <a:spcPts val="0"/>
              </a:spcAft>
              <a:buSzPts val="1800"/>
              <a:buNone/>
              <a:defRPr sz="1800">
                <a:solidFill>
                  <a:schemeClr val="dk2"/>
                </a:solidFill>
              </a:defRPr>
            </a:lvl9pPr>
          </a:lstStyle>
          <a:p>
            <a:endParaRPr/>
          </a:p>
        </p:txBody>
      </p:sp>
      <p:sp>
        <p:nvSpPr>
          <p:cNvPr id="19" name="Google Shape;19;p3"/>
          <p:cNvSpPr/>
          <p:nvPr/>
        </p:nvSpPr>
        <p:spPr>
          <a:xfrm>
            <a:off x="0" y="2664400"/>
            <a:ext cx="1430700" cy="1907600"/>
          </a:xfrm>
          <a:prstGeom prst="round1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Tree>
    <p:extLst>
      <p:ext uri="{BB962C8B-B14F-4D97-AF65-F5344CB8AC3E}">
        <p14:creationId xmlns:p14="http://schemas.microsoft.com/office/powerpoint/2010/main" val="2031955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89C10B-79D2-4ACE-90AE-2A3B73B3D898}" type="datetimeFigureOut">
              <a:rPr lang="en-US" smtClean="0"/>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104285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89C10B-79D2-4ACE-90AE-2A3B73B3D898}" type="datetimeFigureOut">
              <a:rPr lang="en-US" smtClean="0"/>
              <a:t>12/12/2023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3604240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89C10B-79D2-4ACE-90AE-2A3B73B3D898}" type="datetimeFigureOut">
              <a:rPr lang="en-US" smtClean="0"/>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345974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89C10B-79D2-4ACE-90AE-2A3B73B3D898}" type="datetimeFigureOut">
              <a:rPr lang="en-US" smtClean="0"/>
              <a:t>12/12/2023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148072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89C10B-79D2-4ACE-90AE-2A3B73B3D898}" type="datetimeFigureOut">
              <a:rPr lang="en-US" smtClean="0"/>
              <a:t>12/12/2023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1884910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89C10B-79D2-4ACE-90AE-2A3B73B3D898}" type="datetimeFigureOut">
              <a:rPr lang="en-US" smtClean="0"/>
              <a:t>12/12/2023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1918660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89C10B-79D2-4ACE-90AE-2A3B73B3D898}" type="datetimeFigureOut">
              <a:rPr lang="en-US" smtClean="0"/>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362522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89C10B-79D2-4ACE-90AE-2A3B73B3D898}" type="datetimeFigureOut">
              <a:rPr lang="en-US" smtClean="0"/>
              <a:t>12/12/2023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088043-1F92-4840-8436-13FD7572B05C}" type="slidenum">
              <a:rPr lang="en-US" smtClean="0"/>
              <a:t>‹#›</a:t>
            </a:fld>
            <a:endParaRPr lang="en-US"/>
          </a:p>
        </p:txBody>
      </p:sp>
    </p:spTree>
    <p:extLst>
      <p:ext uri="{BB962C8B-B14F-4D97-AF65-F5344CB8AC3E}">
        <p14:creationId xmlns:p14="http://schemas.microsoft.com/office/powerpoint/2010/main" val="1930671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89C10B-79D2-4ACE-90AE-2A3B73B3D898}" type="datetimeFigureOut">
              <a:rPr lang="en-US" smtClean="0"/>
              <a:t>12/12/2023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088043-1F92-4840-8436-13FD7572B05C}" type="slidenum">
              <a:rPr lang="en-US" smtClean="0"/>
              <a:t>‹#›</a:t>
            </a:fld>
            <a:endParaRPr lang="en-US"/>
          </a:p>
        </p:txBody>
      </p:sp>
    </p:spTree>
    <p:extLst>
      <p:ext uri="{BB962C8B-B14F-4D97-AF65-F5344CB8AC3E}">
        <p14:creationId xmlns:p14="http://schemas.microsoft.com/office/powerpoint/2010/main" val="605416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xml"/><Relationship Id="rId5" Type="http://schemas.openxmlformats.org/officeDocument/2006/relationships/image" Target="../media/image2.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10.xml"/><Relationship Id="rId5" Type="http://schemas.openxmlformats.org/officeDocument/2006/relationships/image" Target="../media/image2.jpe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11.xml"/><Relationship Id="rId5" Type="http://schemas.openxmlformats.org/officeDocument/2006/relationships/image" Target="../media/image2.jpe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12.xml"/><Relationship Id="rId5" Type="http://schemas.openxmlformats.org/officeDocument/2006/relationships/image" Target="../media/image2.jpe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13.xml"/><Relationship Id="rId5" Type="http://schemas.openxmlformats.org/officeDocument/2006/relationships/image" Target="../media/image2.jpe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tags" Target="../tags/tag14.xml"/><Relationship Id="rId5" Type="http://schemas.openxmlformats.org/officeDocument/2006/relationships/image" Target="../media/image2.jpe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15.xml"/><Relationship Id="rId5" Type="http://schemas.openxmlformats.org/officeDocument/2006/relationships/image" Target="../media/image2.jpe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tags" Target="../tags/tag16.xml"/><Relationship Id="rId5" Type="http://schemas.openxmlformats.org/officeDocument/2006/relationships/image" Target="../media/image2.jpe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tags" Target="../tags/tag17.xml"/><Relationship Id="rId5" Type="http://schemas.openxmlformats.org/officeDocument/2006/relationships/image" Target="../media/image2.jpeg"/><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tags" Target="../tags/tag18.xml"/><Relationship Id="rId5" Type="http://schemas.openxmlformats.org/officeDocument/2006/relationships/image" Target="../media/image2.jpe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2.xml"/><Relationship Id="rId5" Type="http://schemas.openxmlformats.org/officeDocument/2006/relationships/image" Target="../media/image2.jpe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tags" Target="../tags/tag19.xml"/><Relationship Id="rId5" Type="http://schemas.openxmlformats.org/officeDocument/2006/relationships/image" Target="../media/image2.jpeg"/><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6.xml"/><Relationship Id="rId1" Type="http://schemas.openxmlformats.org/officeDocument/2006/relationships/tags" Target="../tags/tag20.xml"/><Relationship Id="rId5" Type="http://schemas.openxmlformats.org/officeDocument/2006/relationships/image" Target="../media/image2.jpeg"/><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tags" Target="../tags/tag21.xml"/><Relationship Id="rId5" Type="http://schemas.openxmlformats.org/officeDocument/2006/relationships/image" Target="../media/image2.jpeg"/><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6.xml"/><Relationship Id="rId1" Type="http://schemas.openxmlformats.org/officeDocument/2006/relationships/tags" Target="../tags/tag22.xml"/><Relationship Id="rId5" Type="http://schemas.openxmlformats.org/officeDocument/2006/relationships/image" Target="../media/image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2.jpeg"/><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tags" Target="../tags/tag23.xml"/><Relationship Id="rId5" Type="http://schemas.openxmlformats.org/officeDocument/2006/relationships/image" Target="../media/image2.jpeg"/><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6.xml"/><Relationship Id="rId1" Type="http://schemas.openxmlformats.org/officeDocument/2006/relationships/tags" Target="../tags/tag24.xml"/><Relationship Id="rId5" Type="http://schemas.openxmlformats.org/officeDocument/2006/relationships/image" Target="../media/image2.jpeg"/><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tags" Target="../tags/tag25.xml"/><Relationship Id="rId5" Type="http://schemas.openxmlformats.org/officeDocument/2006/relationships/image" Target="../media/image2.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2.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5.xml"/><Relationship Id="rId5" Type="http://schemas.openxmlformats.org/officeDocument/2006/relationships/image" Target="../media/image2.jpe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2.jpe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image" Target="../media/image2.jpe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8.xml"/><Relationship Id="rId5" Type="http://schemas.openxmlformats.org/officeDocument/2006/relationships/image" Target="../media/image2.jpe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9.xml"/><Relationship Id="rId5" Type="http://schemas.openxmlformats.org/officeDocument/2006/relationships/image" Target="../media/image2.jpe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28600" y="1295400"/>
            <a:ext cx="8431731" cy="3136001"/>
          </a:xfrm>
        </p:spPr>
        <p:txBody>
          <a:bodyPr>
            <a:normAutofit fontScale="90000"/>
          </a:bodyPr>
          <a:lstStyle/>
          <a:p>
            <a:r>
              <a:rPr lang="en-US" sz="5400" dirty="0" smtClean="0">
                <a:solidFill>
                  <a:srgbClr val="C00000"/>
                </a:solidFill>
                <a:latin typeface="Segoe UI" pitchFamily="34" charset="0"/>
                <a:ea typeface="Segoe UI" pitchFamily="34" charset="0"/>
                <a:cs typeface="Segoe UI" pitchFamily="34" charset="0"/>
              </a:rPr>
              <a:t>THE ROLE OF INTERMEDIARIES IN TAKAFUL AND ISLAMIC FINACE (INTEREST FREE BANKING ) </a:t>
            </a:r>
            <a:endParaRPr lang="en-US" sz="5400" dirty="0">
              <a:solidFill>
                <a:srgbClr val="C00000"/>
              </a:solidFill>
              <a:latin typeface="Segoe UI" pitchFamily="34" charset="0"/>
              <a:ea typeface="Segoe UI" pitchFamily="34" charset="0"/>
              <a:cs typeface="Segoe UI" pitchFamily="34" charset="0"/>
            </a:endParaRPr>
          </a:p>
        </p:txBody>
      </p:sp>
      <p:sp>
        <p:nvSpPr>
          <p:cNvPr id="8" name="Rectangle 7">
            <a:extLst>
              <a:ext uri="{FF2B5EF4-FFF2-40B4-BE49-F238E27FC236}">
                <a16:creationId xmlns:a16="http://schemas.microsoft.com/office/drawing/2014/main" id="{A00C3BE7-55C6-4200-BAD7-1792A285A24D}"/>
              </a:ext>
            </a:extLst>
          </p:cNvPr>
          <p:cNvSpPr/>
          <p:nvPr/>
        </p:nvSpPr>
        <p:spPr bwMode="gray">
          <a:xfrm>
            <a:off x="6154173" y="4800600"/>
            <a:ext cx="2789802" cy="9144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r>
              <a:rPr lang="en-US" sz="2000" b="1" dirty="0" smtClean="0">
                <a:solidFill>
                  <a:prstClr val="black"/>
                </a:solidFill>
                <a:latin typeface="Segoe UI" panose="020B0502040204020203" pitchFamily="34" charset="0"/>
                <a:cs typeface="Segoe UI" panose="020B0502040204020203" pitchFamily="34" charset="0"/>
              </a:rPr>
              <a:t>Nov 23, </a:t>
            </a:r>
            <a:r>
              <a:rPr kumimoji="0" lang="en-US" sz="2000" b="1" i="0" u="none" strike="noStrike" kern="1200" cap="none" spc="0" normalizeH="0" baseline="0" noProof="0" dirty="0" smtClean="0">
                <a:ln>
                  <a:noFill/>
                </a:ln>
                <a:solidFill>
                  <a:prstClr val="black"/>
                </a:solidFill>
                <a:effectLst/>
                <a:uLnTx/>
                <a:uFillTx/>
                <a:latin typeface="Segoe UI" panose="020B0502040204020203" pitchFamily="34" charset="0"/>
                <a:ea typeface="+mn-ea"/>
                <a:cs typeface="Segoe UI" panose="020B0502040204020203" pitchFamily="34" charset="0"/>
              </a:rPr>
              <a:t> </a:t>
            </a:r>
            <a:r>
              <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2023</a:t>
            </a:r>
          </a:p>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Addis Ababa, Ethiopia</a:t>
            </a: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371599"/>
          </a:xfrm>
          <a:prstGeom prst="rect">
            <a:avLst/>
          </a:prstGeom>
        </p:spPr>
      </p:pic>
    </p:spTree>
    <p:custDataLst>
      <p:tags r:id="rId1"/>
    </p:custDataLst>
    <p:extLst>
      <p:ext uri="{BB962C8B-B14F-4D97-AF65-F5344CB8AC3E}">
        <p14:creationId xmlns:p14="http://schemas.microsoft.com/office/powerpoint/2010/main" val="417433345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114301" y="990600"/>
            <a:ext cx="8953499" cy="4800600"/>
          </a:xfrm>
        </p:spPr>
        <p:txBody>
          <a:bodyPr>
            <a:noAutofit/>
          </a:bodyPr>
          <a:lstStyle/>
          <a:p>
            <a:pPr algn="l"/>
            <a:r>
              <a:rPr lang="en-US" altLang="en-US" sz="2800" dirty="0" smtClean="0"/>
              <a:t>In 1978 (Luxembourg) Islamic Finance House was established this is the </a:t>
            </a:r>
            <a:r>
              <a:rPr lang="en-US" altLang="en-US" sz="2800" dirty="0" smtClean="0">
                <a:solidFill>
                  <a:srgbClr val="FF0000"/>
                </a:solidFill>
              </a:rPr>
              <a:t>first European Islamic Bank. </a:t>
            </a:r>
            <a:br>
              <a:rPr lang="en-US" altLang="en-US" sz="2800" dirty="0" smtClean="0">
                <a:solidFill>
                  <a:srgbClr val="FF0000"/>
                </a:solidFill>
              </a:rPr>
            </a:br>
            <a:r>
              <a:rPr lang="en-US" altLang="en-US" sz="2800" dirty="0" smtClean="0"/>
              <a:t>In 1979 (Bahrain) Bahrain Islamic Bank was established.</a:t>
            </a:r>
            <a:br>
              <a:rPr lang="en-US" altLang="en-US" sz="2800" dirty="0" smtClean="0"/>
            </a:br>
            <a:r>
              <a:rPr lang="en-US" altLang="en-US" sz="2800" dirty="0" smtClean="0"/>
              <a:t>The first Islamic bank in Malaysia was established in 1983. On 1993 commercial  &amp; merchant banks were allowed to offer Islamic banking products and services under the Islamic Banking Scheme (IBS).</a:t>
            </a:r>
            <a:br>
              <a:rPr lang="en-US" altLang="en-US" sz="2800" dirty="0" smtClean="0"/>
            </a:br>
            <a:r>
              <a:rPr lang="en-US" altLang="en-US" sz="2800" dirty="0" smtClean="0"/>
              <a:t>1984 (Sudan) launches Islamic Banking</a:t>
            </a:r>
            <a:br>
              <a:rPr lang="en-US" altLang="en-US" sz="2800" dirty="0" smtClean="0"/>
            </a:br>
            <a:endParaRPr lang="en-US" sz="28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295399"/>
          </a:xfrm>
          <a:prstGeom prst="rect">
            <a:avLst/>
          </a:prstGeom>
        </p:spPr>
      </p:pic>
    </p:spTree>
    <p:custDataLst>
      <p:tags r:id="rId1"/>
    </p:custDataLst>
    <p:extLst>
      <p:ext uri="{BB962C8B-B14F-4D97-AF65-F5344CB8AC3E}">
        <p14:creationId xmlns:p14="http://schemas.microsoft.com/office/powerpoint/2010/main" val="394738299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114301" y="1295400"/>
            <a:ext cx="8877300" cy="4495800"/>
          </a:xfrm>
        </p:spPr>
        <p:txBody>
          <a:bodyPr>
            <a:normAutofit fontScale="90000"/>
          </a:bodyPr>
          <a:lstStyle/>
          <a:p>
            <a:pPr algn="l"/>
            <a:r>
              <a:rPr lang="en-US" altLang="en-US" sz="2700" dirty="0" smtClean="0"/>
              <a:t/>
            </a:r>
            <a:br>
              <a:rPr lang="en-US" altLang="en-US" sz="2700" dirty="0" smtClean="0"/>
            </a:br>
            <a:r>
              <a:rPr lang="en-US" altLang="en-US" sz="2700" dirty="0"/>
              <a:t/>
            </a:r>
            <a:br>
              <a:rPr lang="en-US" altLang="en-US" sz="2700" dirty="0"/>
            </a:br>
            <a:r>
              <a:rPr lang="en-US" altLang="en-US" sz="2700" dirty="0" smtClean="0"/>
              <a:t/>
            </a:r>
            <a:br>
              <a:rPr lang="en-US" altLang="en-US" sz="2700" dirty="0" smtClean="0"/>
            </a:br>
            <a:r>
              <a:rPr lang="en-US" altLang="en-US" sz="2700" dirty="0" smtClean="0"/>
              <a:t>Today </a:t>
            </a:r>
            <a:r>
              <a:rPr lang="en-US" altLang="en-US" sz="2700" dirty="0" smtClean="0"/>
              <a:t>(Western banks) Citibank, </a:t>
            </a:r>
            <a:r>
              <a:rPr lang="en-US" altLang="en-US" sz="2700" dirty="0" err="1" smtClean="0"/>
              <a:t>Merill</a:t>
            </a:r>
            <a:r>
              <a:rPr lang="en-US" altLang="en-US" sz="2700" dirty="0" smtClean="0"/>
              <a:t> Lynch, HSBC, UBS, Standard Chartered Bank, the Royal Bank of Scotland, JPMorgan Chase, Barkley’s offering Islamic Financial services. IB Britain, </a:t>
            </a:r>
            <a:r>
              <a:rPr lang="en-US" altLang="en-US" sz="2700" dirty="0" err="1" smtClean="0"/>
              <a:t>Lariba</a:t>
            </a:r>
            <a:r>
              <a:rPr lang="en-US" altLang="en-US" sz="2700" dirty="0" smtClean="0"/>
              <a:t> (America) were established</a:t>
            </a:r>
            <a:r>
              <a:rPr lang="en-US" altLang="en-US" sz="2700" dirty="0" smtClean="0">
                <a:solidFill>
                  <a:srgbClr val="FF0000"/>
                </a:solidFill>
              </a:rPr>
              <a:t/>
            </a:r>
            <a:br>
              <a:rPr lang="en-US" altLang="en-US" sz="2700" dirty="0" smtClean="0">
                <a:solidFill>
                  <a:srgbClr val="FF0000"/>
                </a:solidFill>
              </a:rPr>
            </a:br>
            <a:r>
              <a:rPr lang="en-US" altLang="en-US" sz="2700" dirty="0" smtClean="0"/>
              <a:t>On the year 1991 (Bahrain) Recognizing the need for standards </a:t>
            </a:r>
            <a:r>
              <a:rPr lang="en-US" altLang="en-US" sz="2700" dirty="0" smtClean="0">
                <a:solidFill>
                  <a:srgbClr val="FF0000"/>
                </a:solidFill>
              </a:rPr>
              <a:t>Accounting and Auditing </a:t>
            </a:r>
            <a:r>
              <a:rPr lang="en-US" altLang="en-US" sz="2700" dirty="0" smtClean="0"/>
              <a:t>organization for IFI  (AAOIFI (pronounced “a-</a:t>
            </a:r>
            <a:r>
              <a:rPr lang="en-US" altLang="en-US" sz="2700" dirty="0" err="1" smtClean="0"/>
              <a:t>yo</a:t>
            </a:r>
            <a:r>
              <a:rPr lang="en-US" altLang="en-US" sz="2700" dirty="0" smtClean="0"/>
              <a:t>-fee”)) was established </a:t>
            </a:r>
            <a:br>
              <a:rPr lang="en-US" altLang="en-US" sz="2700" dirty="0" smtClean="0"/>
            </a:br>
            <a:r>
              <a:rPr lang="en-US" altLang="en-US" sz="2700" dirty="0" smtClean="0"/>
              <a:t>On the year 2002 (IFSB) was established. Sets and disseminates the prudential and supervisory standards and core principles that are in </a:t>
            </a:r>
            <a:r>
              <a:rPr lang="en-US" altLang="en-US" sz="2700" dirty="0" smtClean="0">
                <a:solidFill>
                  <a:srgbClr val="FF0000"/>
                </a:solidFill>
              </a:rPr>
              <a:t>compliance of </a:t>
            </a:r>
            <a:r>
              <a:rPr lang="en-US" altLang="en-US" sz="2700" dirty="0" err="1" smtClean="0">
                <a:solidFill>
                  <a:srgbClr val="FF0000"/>
                </a:solidFill>
              </a:rPr>
              <a:t>Shar’iah</a:t>
            </a:r>
            <a:r>
              <a:rPr lang="en-US" altLang="en-US" sz="5400" dirty="0" smtClean="0"/>
              <a:t>. </a:t>
            </a:r>
            <a:br>
              <a:rPr lang="en-US" altLang="en-US" sz="5400" dirty="0" smtClean="0"/>
            </a:br>
            <a:endParaRPr lang="en-US" sz="54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447800"/>
          </a:xfrm>
          <a:prstGeom prst="rect">
            <a:avLst/>
          </a:prstGeom>
        </p:spPr>
      </p:pic>
    </p:spTree>
    <p:custDataLst>
      <p:tags r:id="rId1"/>
    </p:custDataLst>
    <p:extLst>
      <p:ext uri="{BB962C8B-B14F-4D97-AF65-F5344CB8AC3E}">
        <p14:creationId xmlns:p14="http://schemas.microsoft.com/office/powerpoint/2010/main" val="3947382992"/>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114301" y="914400"/>
            <a:ext cx="8953499" cy="914400"/>
          </a:xfrm>
        </p:spPr>
        <p:txBody>
          <a:bodyPr>
            <a:normAutofit fontScale="90000"/>
          </a:bodyPr>
          <a:lstStyle/>
          <a:p>
            <a:pPr algn="l"/>
            <a:r>
              <a:rPr lang="en-US" sz="3100" dirty="0" smtClean="0"/>
              <a:t>What </a:t>
            </a:r>
            <a:r>
              <a:rPr lang="en-US" sz="3100" dirty="0" smtClean="0"/>
              <a:t>motivates Ethiopia to start IFB in Ethiopia?</a:t>
            </a:r>
            <a:br>
              <a:rPr lang="en-US" sz="3100" dirty="0" smtClean="0"/>
            </a:br>
            <a:r>
              <a:rPr lang="en-US" sz="3100" dirty="0" smtClean="0"/>
              <a:t>The rational behind and Motivational Factors for Ethiopia</a:t>
            </a: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9" name="Title 1">
            <a:extLst>
              <a:ext uri="{FF2B5EF4-FFF2-40B4-BE49-F238E27FC236}">
                <a16:creationId xmlns:a16="http://schemas.microsoft.com/office/drawing/2014/main" id="{A75114AD-D7F3-F4CE-0234-1508F51A4FCA}"/>
              </a:ext>
            </a:extLst>
          </p:cNvPr>
          <p:cNvSpPr txBox="1">
            <a:spLocks/>
          </p:cNvSpPr>
          <p:nvPr/>
        </p:nvSpPr>
        <p:spPr>
          <a:xfrm>
            <a:off x="152400" y="1752600"/>
            <a:ext cx="8953499" cy="3810000"/>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US" sz="3100" dirty="0" smtClean="0"/>
              <a:t>The rational behind and Motivational Factors for </a:t>
            </a:r>
            <a:r>
              <a:rPr lang="en-US" sz="3100" dirty="0" err="1" smtClean="0"/>
              <a:t>Ethiopia</a:t>
            </a:r>
            <a:r>
              <a:rPr lang="en-US" sz="5400" dirty="0" err="1" smtClean="0"/>
              <a:t>Existence</a:t>
            </a:r>
            <a:r>
              <a:rPr lang="en-US" sz="5400" dirty="0" smtClean="0"/>
              <a:t> of large Potential demand, can be inferred from:</a:t>
            </a:r>
          </a:p>
          <a:p>
            <a:pPr algn="just"/>
            <a:r>
              <a:rPr lang="en-US" sz="5400" dirty="0" smtClean="0"/>
              <a:t>Request for IFB service for long</a:t>
            </a:r>
          </a:p>
          <a:p>
            <a:pPr algn="just"/>
            <a:r>
              <a:rPr lang="en-US" sz="5400" dirty="0" smtClean="0"/>
              <a:t>Target population represent large group</a:t>
            </a:r>
          </a:p>
          <a:p>
            <a:pPr algn="just"/>
            <a:r>
              <a:rPr lang="en-US" sz="5400" dirty="0" smtClean="0"/>
              <a:t>SDD customers &amp; deposit has been growing</a:t>
            </a:r>
          </a:p>
          <a:p>
            <a:pPr algn="just"/>
            <a:r>
              <a:rPr lang="en-US" sz="5400" dirty="0" smtClean="0"/>
              <a:t>Access to formal financial service is low in Ethiopia</a:t>
            </a:r>
          </a:p>
          <a:p>
            <a:pPr algn="just"/>
            <a:r>
              <a:rPr lang="en-US" sz="5400" dirty="0" smtClean="0"/>
              <a:t>IFB is increasingly common Globally: 80-Countries, 500 institutions, USD 3 trillion assets, 15% -25% growth per annum(estimate)</a:t>
            </a:r>
          </a:p>
          <a:p>
            <a:endParaRPr lang="en-US" sz="5400" dirty="0" smtClean="0"/>
          </a:p>
          <a:p>
            <a:pPr algn="l"/>
            <a:endParaRPr lang="en-US" sz="5400" dirty="0"/>
          </a:p>
        </p:txBody>
      </p:sp>
    </p:spTree>
    <p:custDataLst>
      <p:tags r:id="rId1"/>
    </p:custDataLst>
    <p:extLst>
      <p:ext uri="{BB962C8B-B14F-4D97-AF65-F5344CB8AC3E}">
        <p14:creationId xmlns:p14="http://schemas.microsoft.com/office/powerpoint/2010/main" val="3947382992"/>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136238" y="990600"/>
            <a:ext cx="8855362" cy="533400"/>
          </a:xfrm>
        </p:spPr>
        <p:txBody>
          <a:bodyPr>
            <a:noAutofit/>
          </a:bodyPr>
          <a:lstStyle/>
          <a:p>
            <a:r>
              <a:rPr lang="en-US" sz="3200" dirty="0" smtClean="0"/>
              <a:t/>
            </a:r>
            <a:br>
              <a:rPr lang="en-US" sz="3200" dirty="0" smtClean="0"/>
            </a:br>
            <a:r>
              <a:rPr lang="en-US" sz="3200" dirty="0" smtClean="0"/>
              <a:t>What </a:t>
            </a:r>
            <a:r>
              <a:rPr lang="en-US" sz="3200" dirty="0" smtClean="0"/>
              <a:t>is interest free banking business ?  </a:t>
            </a:r>
            <a:endParaRPr lang="en-US" sz="32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219199"/>
          </a:xfrm>
          <a:prstGeom prst="rect">
            <a:avLst/>
          </a:prstGeom>
        </p:spPr>
      </p:pic>
      <p:sp>
        <p:nvSpPr>
          <p:cNvPr id="3" name="Rectangle 2"/>
          <p:cNvSpPr/>
          <p:nvPr/>
        </p:nvSpPr>
        <p:spPr>
          <a:xfrm>
            <a:off x="114301" y="1600201"/>
            <a:ext cx="8801099" cy="1643527"/>
          </a:xfrm>
          <a:prstGeom prst="rect">
            <a:avLst/>
          </a:prstGeom>
        </p:spPr>
        <p:txBody>
          <a:bodyPr wrap="square">
            <a:spAutoFit/>
          </a:bodyPr>
          <a:lstStyle/>
          <a:p>
            <a:pPr lvl="0" algn="just" eaLnBrk="0" fontAlgn="base" hangingPunct="0">
              <a:spcBef>
                <a:spcPct val="20000"/>
              </a:spcBef>
              <a:spcAft>
                <a:spcPct val="0"/>
              </a:spcAft>
              <a:buClr>
                <a:srgbClr val="0BD0D9"/>
              </a:buClr>
              <a:buSzPct val="95000"/>
              <a:defRPr/>
            </a:pPr>
            <a:endParaRPr lang="en-US" dirty="0" smtClean="0">
              <a:solidFill>
                <a:prstClr val="black"/>
              </a:solidFill>
              <a:latin typeface="Constantia"/>
            </a:endParaRPr>
          </a:p>
          <a:p>
            <a:pPr lvl="0" algn="just" eaLnBrk="0" fontAlgn="base" hangingPunct="0">
              <a:spcBef>
                <a:spcPct val="20000"/>
              </a:spcBef>
              <a:spcAft>
                <a:spcPct val="0"/>
              </a:spcAft>
              <a:buClr>
                <a:srgbClr val="0BD0D9"/>
              </a:buClr>
              <a:buSzPct val="95000"/>
              <a:defRPr/>
            </a:pPr>
            <a:endParaRPr lang="en-US" dirty="0">
              <a:solidFill>
                <a:prstClr val="black"/>
              </a:solidFill>
              <a:latin typeface="Constantia"/>
            </a:endParaRPr>
          </a:p>
          <a:p>
            <a:pPr lvl="0" algn="just" eaLnBrk="0" fontAlgn="base" hangingPunct="0">
              <a:spcBef>
                <a:spcPct val="20000"/>
              </a:spcBef>
              <a:spcAft>
                <a:spcPct val="0"/>
              </a:spcAft>
              <a:buClr>
                <a:srgbClr val="0BD0D9"/>
              </a:buClr>
              <a:buSzPct val="95000"/>
              <a:defRPr/>
            </a:pPr>
            <a:r>
              <a:rPr lang="en-US" dirty="0" smtClean="0">
                <a:solidFill>
                  <a:prstClr val="black"/>
                </a:solidFill>
                <a:latin typeface="Constantia"/>
              </a:rPr>
              <a:t>’A </a:t>
            </a:r>
            <a:r>
              <a:rPr lang="en-US" dirty="0">
                <a:solidFill>
                  <a:prstClr val="black"/>
                </a:solidFill>
                <a:latin typeface="Constantia"/>
              </a:rPr>
              <a:t>Banking Business in which mobilization or advancing of funds is undertaken in a manner consistent with Islamic law or Sharia principles.’’</a:t>
            </a:r>
          </a:p>
          <a:p>
            <a:pPr lvl="0" algn="just" eaLnBrk="0" fontAlgn="base" hangingPunct="0">
              <a:spcBef>
                <a:spcPct val="20000"/>
              </a:spcBef>
              <a:spcAft>
                <a:spcPct val="0"/>
              </a:spcAft>
              <a:buClr>
                <a:srgbClr val="0BD0D9"/>
              </a:buClr>
              <a:buSzPct val="95000"/>
              <a:defRPr/>
            </a:pPr>
            <a:r>
              <a:rPr lang="en-US" dirty="0">
                <a:solidFill>
                  <a:prstClr val="black"/>
                </a:solidFill>
                <a:latin typeface="Constantia"/>
              </a:rPr>
              <a:t>(NBE’s Directive No. SBB/72/2019);</a:t>
            </a:r>
          </a:p>
        </p:txBody>
      </p:sp>
    </p:spTree>
    <p:custDataLst>
      <p:tags r:id="rId1"/>
    </p:custDataLst>
    <p:extLst>
      <p:ext uri="{BB962C8B-B14F-4D97-AF65-F5344CB8AC3E}">
        <p14:creationId xmlns:p14="http://schemas.microsoft.com/office/powerpoint/2010/main" val="3788061733"/>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533400"/>
          </a:xfrm>
        </p:spPr>
        <p:txBody>
          <a:bodyPr>
            <a:normAutofit fontScale="90000"/>
          </a:bodyPr>
          <a:lstStyle/>
          <a:p>
            <a:r>
              <a:rPr lang="en-US" sz="5400" dirty="0"/>
              <a:t>The Meaning of </a:t>
            </a:r>
            <a:r>
              <a:rPr lang="en-US" sz="5400" dirty="0" err="1"/>
              <a:t>Shari’ah</a:t>
            </a: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374072" y="1926524"/>
            <a:ext cx="8617527" cy="3309752"/>
          </a:xfrm>
          <a:prstGeom prst="rect">
            <a:avLst/>
          </a:prstGeom>
        </p:spPr>
        <p:txBody>
          <a:bodyPr wrap="square">
            <a:spAutoFit/>
          </a:bodyPr>
          <a:lstStyle/>
          <a:p>
            <a:pPr marL="180000" lvl="0" indent="-180000" algn="just" eaLnBrk="0" fontAlgn="base" hangingPunct="0">
              <a:spcBef>
                <a:spcPts val="600"/>
              </a:spcBef>
              <a:spcAft>
                <a:spcPct val="0"/>
              </a:spcAft>
              <a:buClr>
                <a:srgbClr val="DBF5F9"/>
              </a:buClr>
              <a:buSzPct val="95000"/>
              <a:buFont typeface="Wingdings" panose="05000000000000000000" pitchFamily="2" charset="2"/>
              <a:buChar char="Ø"/>
              <a:defRPr/>
            </a:pPr>
            <a:r>
              <a:rPr lang="en-US" sz="3200" dirty="0">
                <a:latin typeface="Segoe UI" pitchFamily="34" charset="0"/>
                <a:cs typeface="Segoe UI" pitchFamily="34" charset="0"/>
              </a:rPr>
              <a:t>Literally, </a:t>
            </a:r>
            <a:r>
              <a:rPr lang="en-US" sz="3200" dirty="0" err="1">
                <a:latin typeface="Segoe UI" pitchFamily="34" charset="0"/>
                <a:cs typeface="Segoe UI" pitchFamily="34" charset="0"/>
              </a:rPr>
              <a:t>Shari’ah</a:t>
            </a:r>
            <a:r>
              <a:rPr lang="en-US" sz="3200" dirty="0">
                <a:latin typeface="Segoe UI" pitchFamily="34" charset="0"/>
                <a:cs typeface="Segoe UI" pitchFamily="34" charset="0"/>
              </a:rPr>
              <a:t> means the path to the watering place. </a:t>
            </a:r>
          </a:p>
          <a:p>
            <a:pPr marL="180000" lvl="0" indent="-180000" algn="just" eaLnBrk="0" fontAlgn="base" hangingPunct="0">
              <a:spcBef>
                <a:spcPts val="600"/>
              </a:spcBef>
              <a:spcAft>
                <a:spcPct val="0"/>
              </a:spcAft>
              <a:buClr>
                <a:srgbClr val="DBF5F9"/>
              </a:buClr>
              <a:buSzPct val="95000"/>
              <a:buFont typeface="Wingdings" panose="05000000000000000000" pitchFamily="2" charset="2"/>
              <a:buChar char="Ø"/>
              <a:defRPr/>
            </a:pPr>
            <a:r>
              <a:rPr lang="en-US" sz="3200" dirty="0" err="1">
                <a:latin typeface="Segoe UI" pitchFamily="34" charset="0"/>
                <a:cs typeface="Segoe UI" pitchFamily="34" charset="0"/>
              </a:rPr>
              <a:t>Shari’ah</a:t>
            </a:r>
            <a:r>
              <a:rPr lang="en-US" sz="3200" dirty="0">
                <a:latin typeface="Segoe UI" pitchFamily="34" charset="0"/>
                <a:cs typeface="Segoe UI" pitchFamily="34" charset="0"/>
              </a:rPr>
              <a:t> refers to the commands, prohibitions, guidance and principles that Muslims believe Allah has prescribed to mankind</a:t>
            </a:r>
            <a:r>
              <a:rPr lang="en-US" dirty="0">
                <a:latin typeface="Constantia"/>
              </a:rPr>
              <a:t>.</a:t>
            </a:r>
          </a:p>
          <a:p>
            <a:pPr lvl="0">
              <a:lnSpc>
                <a:spcPct val="115000"/>
              </a:lnSpc>
              <a:buClr>
                <a:schemeClr val="dk1"/>
              </a:buClr>
              <a:buSzPts val="1100"/>
            </a:pPr>
            <a:endParaRPr lang="en-US" sz="1050" dirty="0"/>
          </a:p>
        </p:txBody>
      </p:sp>
    </p:spTree>
    <p:custDataLst>
      <p:tags r:id="rId1"/>
    </p:custDataLst>
    <p:extLst>
      <p:ext uri="{BB962C8B-B14F-4D97-AF65-F5344CB8AC3E}">
        <p14:creationId xmlns:p14="http://schemas.microsoft.com/office/powerpoint/2010/main" val="3788061733"/>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1447800"/>
          </a:xfrm>
        </p:spPr>
        <p:txBody>
          <a:bodyPr>
            <a:normAutofit fontScale="90000"/>
          </a:bodyPr>
          <a:lstStyle/>
          <a:p>
            <a:r>
              <a:rPr lang="en-US" sz="5400" b="1" dirty="0">
                <a:solidFill>
                  <a:prstClr val="black"/>
                </a:solidFill>
                <a:latin typeface="Segoe UI" pitchFamily="34" charset="0"/>
                <a:cs typeface="Segoe UI" pitchFamily="34" charset="0"/>
              </a:rPr>
              <a:t>What is IFB Window Service?</a:t>
            </a:r>
            <a:endParaRPr lang="en-US" sz="5400" dirty="0">
              <a:latin typeface="Segoe UI" pitchFamily="34" charset="0"/>
              <a:cs typeface="Segoe UI" pitchFamily="34" charset="0"/>
            </a:endParaRPr>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374073" y="2738417"/>
            <a:ext cx="8382000" cy="2117503"/>
          </a:xfrm>
          <a:prstGeom prst="rect">
            <a:avLst/>
          </a:prstGeom>
        </p:spPr>
        <p:txBody>
          <a:bodyPr wrap="square">
            <a:spAutoFit/>
          </a:bodyPr>
          <a:lstStyle/>
          <a:p>
            <a:pPr lvl="0" algn="just" eaLnBrk="0" fontAlgn="base" hangingPunct="0">
              <a:lnSpc>
                <a:spcPct val="150000"/>
              </a:lnSpc>
              <a:spcBef>
                <a:spcPct val="20000"/>
              </a:spcBef>
              <a:buClr>
                <a:srgbClr val="0BD0D9"/>
              </a:buClr>
              <a:buSzPct val="95000"/>
              <a:defRPr/>
            </a:pPr>
            <a:r>
              <a:rPr lang="en-US" sz="2800" dirty="0">
                <a:solidFill>
                  <a:prstClr val="black"/>
                </a:solidFill>
                <a:latin typeface="Segoe UI" pitchFamily="34" charset="0"/>
                <a:cs typeface="Segoe UI" pitchFamily="34" charset="0"/>
              </a:rPr>
              <a:t>‘‘A unit within a conventional bank that exclusively offering IFB services.’’</a:t>
            </a:r>
          </a:p>
          <a:p>
            <a:pPr lvl="0" algn="just" eaLnBrk="0" fontAlgn="base" hangingPunct="0">
              <a:lnSpc>
                <a:spcPct val="150000"/>
              </a:lnSpc>
              <a:spcBef>
                <a:spcPct val="20000"/>
              </a:spcBef>
              <a:buClr>
                <a:srgbClr val="0BD0D9"/>
              </a:buClr>
              <a:buSzPct val="95000"/>
              <a:defRPr/>
            </a:pPr>
            <a:r>
              <a:rPr lang="en-US" sz="2800" b="1" dirty="0">
                <a:solidFill>
                  <a:prstClr val="black"/>
                </a:solidFill>
                <a:latin typeface="Segoe UI" pitchFamily="34" charset="0"/>
                <a:cs typeface="Segoe UI" pitchFamily="34" charset="0"/>
              </a:rPr>
              <a:t>(NBE Directive No. SBB 72/2019) </a:t>
            </a:r>
            <a:endParaRPr lang="en-US" sz="2800" dirty="0">
              <a:solidFill>
                <a:prstClr val="black"/>
              </a:solidFill>
              <a:latin typeface="Segoe UI" pitchFamily="34" charset="0"/>
              <a:ea typeface="Times New Roman" pitchFamily="18" charset="0"/>
              <a:cs typeface="Segoe UI" pitchFamily="34" charset="0"/>
            </a:endParaRPr>
          </a:p>
        </p:txBody>
      </p:sp>
    </p:spTree>
    <p:custDataLst>
      <p:tags r:id="rId1"/>
    </p:custDataLst>
    <p:extLst>
      <p:ext uri="{BB962C8B-B14F-4D97-AF65-F5344CB8AC3E}">
        <p14:creationId xmlns:p14="http://schemas.microsoft.com/office/powerpoint/2010/main" val="378806173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1143000"/>
          </a:xfrm>
        </p:spPr>
        <p:txBody>
          <a:bodyPr>
            <a:noAutofit/>
          </a:bodyPr>
          <a:lstStyle/>
          <a:p>
            <a:r>
              <a:rPr lang="en-US" sz="4000" dirty="0">
                <a:latin typeface="Segoe UI" pitchFamily="34" charset="0"/>
                <a:cs typeface="Segoe UI" pitchFamily="34" charset="0"/>
              </a:rPr>
              <a:t>Two Sources of </a:t>
            </a:r>
            <a:r>
              <a:rPr lang="en-US" sz="4000" dirty="0" err="1">
                <a:latin typeface="Segoe UI" pitchFamily="34" charset="0"/>
                <a:cs typeface="Segoe UI" pitchFamily="34" charset="0"/>
              </a:rPr>
              <a:t>sharia’h</a:t>
            </a:r>
            <a:r>
              <a:rPr lang="en-US" sz="4000" dirty="0">
                <a:latin typeface="Segoe UI" pitchFamily="34" charset="0"/>
                <a:cs typeface="Segoe UI" pitchFamily="34" charset="0"/>
              </a:rPr>
              <a:t>: revealed and non-revealed. </a:t>
            </a:r>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304800" y="2513365"/>
            <a:ext cx="8534400" cy="2323713"/>
          </a:xfrm>
          <a:prstGeom prst="rect">
            <a:avLst/>
          </a:prstGeom>
        </p:spPr>
        <p:txBody>
          <a:bodyPr wrap="square">
            <a:spAutoFit/>
          </a:bodyPr>
          <a:lstStyle/>
          <a:p>
            <a:pPr marL="342900" lvl="0" indent="-342900">
              <a:spcAft>
                <a:spcPts val="600"/>
              </a:spcAft>
              <a:buFont typeface="Wingdings" panose="05000000000000000000" pitchFamily="2" charset="2"/>
              <a:buChar char="Ø"/>
            </a:pPr>
            <a:r>
              <a:rPr lang="en-US" sz="2800" dirty="0">
                <a:latin typeface="Segoe UI" pitchFamily="34" charset="0"/>
                <a:cs typeface="Segoe UI" pitchFamily="34" charset="0"/>
              </a:rPr>
              <a:t>Qur’an; contains legal principles and injunctions dealing with various subjects </a:t>
            </a:r>
          </a:p>
          <a:p>
            <a:pPr marL="342900" lvl="0" indent="-342900">
              <a:spcAft>
                <a:spcPts val="600"/>
              </a:spcAft>
              <a:buFont typeface="Wingdings" panose="05000000000000000000" pitchFamily="2" charset="2"/>
              <a:buChar char="Ø"/>
            </a:pPr>
            <a:r>
              <a:rPr lang="en-US" sz="2800" dirty="0">
                <a:latin typeface="Segoe UI" pitchFamily="34" charset="0"/>
                <a:cs typeface="Segoe UI" pitchFamily="34" charset="0"/>
              </a:rPr>
              <a:t>The teachings and exemplary conducts (</a:t>
            </a:r>
            <a:r>
              <a:rPr lang="en-US" sz="2800" dirty="0" err="1">
                <a:latin typeface="Segoe UI" pitchFamily="34" charset="0"/>
                <a:cs typeface="Segoe UI" pitchFamily="34" charset="0"/>
              </a:rPr>
              <a:t>Sunna</a:t>
            </a:r>
            <a:r>
              <a:rPr lang="en-US" sz="2800" dirty="0">
                <a:latin typeface="Segoe UI" pitchFamily="34" charset="0"/>
                <a:cs typeface="Segoe UI" pitchFamily="34" charset="0"/>
              </a:rPr>
              <a:t>) of the Prophet Muhammad(sayings, actions and tacit approvals)</a:t>
            </a:r>
          </a:p>
        </p:txBody>
      </p:sp>
    </p:spTree>
    <p:custDataLst>
      <p:tags r:id="rId1"/>
    </p:custDataLst>
    <p:extLst>
      <p:ext uri="{BB962C8B-B14F-4D97-AF65-F5344CB8AC3E}">
        <p14:creationId xmlns:p14="http://schemas.microsoft.com/office/powerpoint/2010/main" val="3788061733"/>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43"/>
          <p:cNvSpPr txBox="1">
            <a:spLocks noGrp="1"/>
          </p:cNvSpPr>
          <p:nvPr>
            <p:ph type="title"/>
          </p:nvPr>
        </p:nvSpPr>
        <p:spPr>
          <a:xfrm>
            <a:off x="466405" y="531866"/>
            <a:ext cx="8211190" cy="1111201"/>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sz="3600" dirty="0">
                <a:latin typeface="Segoe UI" pitchFamily="34" charset="0"/>
                <a:cs typeface="Segoe UI" pitchFamily="34" charset="0"/>
              </a:rPr>
              <a:t>The non-revealed (secondary) sources of Shari’ah is founded in juristic reasoning through:</a:t>
            </a:r>
          </a:p>
        </p:txBody>
      </p:sp>
      <p:sp>
        <p:nvSpPr>
          <p:cNvPr id="493" name="Google Shape;493;p43"/>
          <p:cNvSpPr txBox="1">
            <a:spLocks noGrp="1"/>
          </p:cNvSpPr>
          <p:nvPr>
            <p:ph type="sldNum" idx="12"/>
          </p:nvPr>
        </p:nvSpPr>
        <p:spPr>
          <a:xfrm>
            <a:off x="8328184" y="6129935"/>
            <a:ext cx="548700" cy="524800"/>
          </a:xfrm>
          <a:prstGeom prst="rect">
            <a:avLst/>
          </a:prstGeom>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300" b="0" i="0" u="none" strike="noStrike" kern="0" cap="none" spc="0" normalizeH="0" baseline="0" noProof="0">
                <a:ln>
                  <a:noFill/>
                </a:ln>
                <a:solidFill>
                  <a:srgbClr val="25A6E0"/>
                </a:solidFill>
                <a:effectLst/>
                <a:uLnTx/>
                <a:uFillTx/>
                <a:latin typeface="Inter-Regular"/>
                <a:ea typeface="Inter-Regular"/>
                <a:sym typeface="Inter-Regular"/>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17</a:t>
            </a:fld>
            <a:endParaRPr kumimoji="0" sz="1300" b="0" i="0" u="none" strike="noStrike" kern="0" cap="none" spc="0" normalizeH="0" baseline="0" noProof="0">
              <a:ln>
                <a:noFill/>
              </a:ln>
              <a:solidFill>
                <a:srgbClr val="25A6E0"/>
              </a:solidFill>
              <a:effectLst/>
              <a:uLnTx/>
              <a:uFillTx/>
              <a:latin typeface="Inter-Regular"/>
              <a:ea typeface="Inter-Regular"/>
              <a:sym typeface="Inter-Regular"/>
            </a:endParaRPr>
          </a:p>
        </p:txBody>
      </p:sp>
      <p:grpSp>
        <p:nvGrpSpPr>
          <p:cNvPr id="494" name="Google Shape;494;p43"/>
          <p:cNvGrpSpPr/>
          <p:nvPr/>
        </p:nvGrpSpPr>
        <p:grpSpPr>
          <a:xfrm>
            <a:off x="560516" y="1804077"/>
            <a:ext cx="4301388" cy="4564847"/>
            <a:chOff x="3778727" y="4460423"/>
            <a:chExt cx="720160" cy="647437"/>
          </a:xfrm>
        </p:grpSpPr>
        <p:sp>
          <p:nvSpPr>
            <p:cNvPr id="495" name="Google Shape;495;p43"/>
            <p:cNvSpPr/>
            <p:nvPr/>
          </p:nvSpPr>
          <p:spPr>
            <a:xfrm>
              <a:off x="3957011" y="4902228"/>
              <a:ext cx="364723" cy="110621"/>
            </a:xfrm>
            <a:custGeom>
              <a:avLst/>
              <a:gdLst/>
              <a:ahLst/>
              <a:cxnLst/>
              <a:rect l="l" t="t" r="r" b="b"/>
              <a:pathLst>
                <a:path w="640" h="194" extrusionOk="0">
                  <a:moveTo>
                    <a:pt x="0" y="0"/>
                  </a:moveTo>
                  <a:cubicBezTo>
                    <a:pt x="63" y="130"/>
                    <a:pt x="63" y="130"/>
                    <a:pt x="63" y="130"/>
                  </a:cubicBezTo>
                  <a:cubicBezTo>
                    <a:pt x="64" y="130"/>
                    <a:pt x="64" y="130"/>
                    <a:pt x="64" y="130"/>
                  </a:cubicBezTo>
                  <a:cubicBezTo>
                    <a:pt x="64" y="130"/>
                    <a:pt x="64" y="130"/>
                    <a:pt x="64" y="131"/>
                  </a:cubicBezTo>
                  <a:cubicBezTo>
                    <a:pt x="70" y="143"/>
                    <a:pt x="70" y="143"/>
                    <a:pt x="70" y="143"/>
                  </a:cubicBezTo>
                  <a:cubicBezTo>
                    <a:pt x="93" y="170"/>
                    <a:pt x="188" y="194"/>
                    <a:pt x="320" y="194"/>
                  </a:cubicBezTo>
                  <a:cubicBezTo>
                    <a:pt x="452" y="194"/>
                    <a:pt x="547" y="170"/>
                    <a:pt x="571" y="143"/>
                  </a:cubicBezTo>
                  <a:cubicBezTo>
                    <a:pt x="577" y="131"/>
                    <a:pt x="577" y="131"/>
                    <a:pt x="577" y="131"/>
                  </a:cubicBezTo>
                  <a:cubicBezTo>
                    <a:pt x="577" y="130"/>
                    <a:pt x="577" y="130"/>
                    <a:pt x="577" y="130"/>
                  </a:cubicBezTo>
                  <a:cubicBezTo>
                    <a:pt x="577" y="130"/>
                    <a:pt x="577" y="130"/>
                    <a:pt x="577" y="130"/>
                  </a:cubicBezTo>
                  <a:cubicBezTo>
                    <a:pt x="640" y="0"/>
                    <a:pt x="640" y="0"/>
                    <a:pt x="640" y="0"/>
                  </a:cubicBezTo>
                  <a:cubicBezTo>
                    <a:pt x="587" y="29"/>
                    <a:pt x="452" y="46"/>
                    <a:pt x="320" y="46"/>
                  </a:cubicBezTo>
                  <a:cubicBezTo>
                    <a:pt x="189" y="46"/>
                    <a:pt x="53" y="29"/>
                    <a:pt x="0" y="0"/>
                  </a:cubicBezTo>
                  <a:close/>
                </a:path>
              </a:pathLst>
            </a:custGeom>
            <a:solidFill>
              <a:schemeClr val="accent5"/>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r>
                <a:rPr lang="en" sz="1200" b="1" dirty="0">
                  <a:solidFill>
                    <a:srgbClr val="FFFFFF"/>
                  </a:solidFill>
                  <a:latin typeface="Inter"/>
                  <a:ea typeface="Inter"/>
                  <a:cs typeface="Inter"/>
                  <a:sym typeface="Inter"/>
                </a:rPr>
                <a:t>Sadd al-dharat</a:t>
              </a:r>
              <a:endParaRPr kumimoji="0" sz="1200" b="1" i="0" u="none" strike="noStrike" kern="0" cap="none" spc="0" normalizeH="0" baseline="0" noProof="0" dirty="0">
                <a:ln>
                  <a:noFill/>
                </a:ln>
                <a:solidFill>
                  <a:srgbClr val="FFFFFF"/>
                </a:solidFill>
                <a:effectLst/>
                <a:uLnTx/>
                <a:uFillTx/>
                <a:latin typeface="Inter"/>
                <a:ea typeface="Inter"/>
                <a:cs typeface="Inter"/>
                <a:sym typeface="Inter"/>
              </a:endParaRPr>
            </a:p>
          </p:txBody>
        </p:sp>
        <p:sp>
          <p:nvSpPr>
            <p:cNvPr id="496" name="Google Shape;496;p43"/>
            <p:cNvSpPr/>
            <p:nvPr/>
          </p:nvSpPr>
          <p:spPr>
            <a:xfrm>
              <a:off x="4002092" y="4999728"/>
              <a:ext cx="275015" cy="108132"/>
            </a:xfrm>
            <a:custGeom>
              <a:avLst/>
              <a:gdLst/>
              <a:ahLst/>
              <a:cxnLst/>
              <a:rect l="l" t="t" r="r" b="b"/>
              <a:pathLst>
                <a:path w="483" h="190" extrusionOk="0">
                  <a:moveTo>
                    <a:pt x="0" y="0"/>
                  </a:moveTo>
                  <a:cubicBezTo>
                    <a:pt x="61" y="125"/>
                    <a:pt x="61" y="125"/>
                    <a:pt x="61" y="125"/>
                  </a:cubicBezTo>
                  <a:cubicBezTo>
                    <a:pt x="62" y="126"/>
                    <a:pt x="62" y="127"/>
                    <a:pt x="63" y="128"/>
                  </a:cubicBezTo>
                  <a:cubicBezTo>
                    <a:pt x="70" y="144"/>
                    <a:pt x="70" y="144"/>
                    <a:pt x="70" y="144"/>
                  </a:cubicBezTo>
                  <a:cubicBezTo>
                    <a:pt x="93" y="170"/>
                    <a:pt x="162" y="190"/>
                    <a:pt x="241" y="190"/>
                  </a:cubicBezTo>
                  <a:cubicBezTo>
                    <a:pt x="320" y="190"/>
                    <a:pt x="389" y="170"/>
                    <a:pt x="412" y="144"/>
                  </a:cubicBezTo>
                  <a:cubicBezTo>
                    <a:pt x="420" y="128"/>
                    <a:pt x="420" y="128"/>
                    <a:pt x="420" y="128"/>
                  </a:cubicBezTo>
                  <a:cubicBezTo>
                    <a:pt x="421" y="127"/>
                    <a:pt x="421" y="126"/>
                    <a:pt x="421" y="125"/>
                  </a:cubicBezTo>
                  <a:cubicBezTo>
                    <a:pt x="483" y="0"/>
                    <a:pt x="483" y="0"/>
                    <a:pt x="483" y="0"/>
                  </a:cubicBezTo>
                  <a:cubicBezTo>
                    <a:pt x="437" y="26"/>
                    <a:pt x="338" y="41"/>
                    <a:pt x="241" y="41"/>
                  </a:cubicBezTo>
                  <a:cubicBezTo>
                    <a:pt x="144" y="41"/>
                    <a:pt x="45" y="26"/>
                    <a:pt x="0" y="0"/>
                  </a:cubicBezTo>
                  <a:close/>
                </a:path>
              </a:pathLst>
            </a:custGeom>
            <a:solidFill>
              <a:schemeClr val="accent6"/>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r>
                <a:rPr lang="en" sz="1200" b="1" dirty="0">
                  <a:solidFill>
                    <a:srgbClr val="FFFFFF"/>
                  </a:solidFill>
                  <a:latin typeface="Inter"/>
                  <a:ea typeface="Inter"/>
                  <a:cs typeface="Inter"/>
                  <a:sym typeface="Inter"/>
                </a:rPr>
                <a:t>Urf’</a:t>
              </a:r>
              <a:endParaRPr kumimoji="0" sz="1200" b="1" i="0" u="none" strike="noStrike" kern="0" cap="none" spc="0" normalizeH="0" baseline="0" noProof="0" dirty="0">
                <a:ln>
                  <a:noFill/>
                </a:ln>
                <a:solidFill>
                  <a:srgbClr val="FFFFFF"/>
                </a:solidFill>
                <a:effectLst/>
                <a:uLnTx/>
                <a:uFillTx/>
                <a:latin typeface="Inter"/>
                <a:ea typeface="Inter"/>
                <a:cs typeface="Inter"/>
                <a:sym typeface="Inter"/>
              </a:endParaRPr>
            </a:p>
          </p:txBody>
        </p:sp>
        <p:sp>
          <p:nvSpPr>
            <p:cNvPr id="497" name="Google Shape;497;p43"/>
            <p:cNvSpPr/>
            <p:nvPr/>
          </p:nvSpPr>
          <p:spPr>
            <a:xfrm>
              <a:off x="3791657" y="4519014"/>
              <a:ext cx="707230" cy="115145"/>
            </a:xfrm>
            <a:custGeom>
              <a:avLst/>
              <a:gdLst/>
              <a:ahLst/>
              <a:cxnLst/>
              <a:rect l="l" t="t" r="r" b="b"/>
              <a:pathLst>
                <a:path w="1261" h="202" extrusionOk="0">
                  <a:moveTo>
                    <a:pt x="630" y="53"/>
                  </a:moveTo>
                  <a:cubicBezTo>
                    <a:pt x="363" y="53"/>
                    <a:pt x="82" y="34"/>
                    <a:pt x="0" y="0"/>
                  </a:cubicBezTo>
                  <a:cubicBezTo>
                    <a:pt x="71" y="146"/>
                    <a:pt x="71" y="146"/>
                    <a:pt x="71" y="146"/>
                  </a:cubicBezTo>
                  <a:cubicBezTo>
                    <a:pt x="88" y="157"/>
                    <a:pt x="134" y="170"/>
                    <a:pt x="227" y="181"/>
                  </a:cubicBezTo>
                  <a:cubicBezTo>
                    <a:pt x="334" y="194"/>
                    <a:pt x="478" y="202"/>
                    <a:pt x="630" y="202"/>
                  </a:cubicBezTo>
                  <a:cubicBezTo>
                    <a:pt x="630" y="202"/>
                    <a:pt x="630" y="202"/>
                    <a:pt x="630" y="202"/>
                  </a:cubicBezTo>
                  <a:cubicBezTo>
                    <a:pt x="929" y="202"/>
                    <a:pt x="1147" y="174"/>
                    <a:pt x="1189" y="146"/>
                  </a:cubicBezTo>
                  <a:cubicBezTo>
                    <a:pt x="1261" y="0"/>
                    <a:pt x="1261" y="0"/>
                    <a:pt x="1261" y="0"/>
                  </a:cubicBezTo>
                  <a:cubicBezTo>
                    <a:pt x="1179" y="34"/>
                    <a:pt x="897" y="53"/>
                    <a:pt x="630" y="53"/>
                  </a:cubicBezTo>
                  <a:close/>
                </a:path>
              </a:pathLst>
            </a:custGeom>
            <a:solidFill>
              <a:schemeClr val="accent1"/>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r>
                <a:rPr kumimoji="0" lang="en" sz="1200" b="1" i="0" u="none" strike="noStrike" kern="0" cap="none" spc="0" normalizeH="0" baseline="0" noProof="0" dirty="0">
                  <a:ln>
                    <a:noFill/>
                  </a:ln>
                  <a:solidFill>
                    <a:srgbClr val="FFFFFF"/>
                  </a:solidFill>
                  <a:effectLst/>
                  <a:uLnTx/>
                  <a:uFillTx/>
                  <a:latin typeface="Inter"/>
                  <a:ea typeface="Inter"/>
                  <a:cs typeface="Inter"/>
                  <a:sym typeface="Inter"/>
                </a:rPr>
                <a:t>Qiyas</a:t>
              </a:r>
              <a:endParaRPr kumimoji="0" sz="1200" b="1" i="0" u="none" strike="noStrike" kern="0" cap="none" spc="0" normalizeH="0" baseline="0" noProof="0" dirty="0">
                <a:ln>
                  <a:noFill/>
                </a:ln>
                <a:solidFill>
                  <a:srgbClr val="FFFFFF"/>
                </a:solidFill>
                <a:effectLst/>
                <a:uLnTx/>
                <a:uFillTx/>
                <a:latin typeface="Inter"/>
                <a:ea typeface="Inter"/>
                <a:cs typeface="Inter"/>
                <a:sym typeface="Inter"/>
              </a:endParaRPr>
            </a:p>
          </p:txBody>
        </p:sp>
        <p:sp>
          <p:nvSpPr>
            <p:cNvPr id="498" name="Google Shape;498;p43"/>
            <p:cNvSpPr/>
            <p:nvPr/>
          </p:nvSpPr>
          <p:spPr>
            <a:xfrm>
              <a:off x="3864285" y="4710395"/>
              <a:ext cx="555126" cy="112657"/>
            </a:xfrm>
            <a:custGeom>
              <a:avLst/>
              <a:gdLst/>
              <a:ahLst/>
              <a:cxnLst/>
              <a:rect l="l" t="t" r="r" b="b"/>
              <a:pathLst>
                <a:path w="951" h="198" extrusionOk="0">
                  <a:moveTo>
                    <a:pt x="0" y="0"/>
                  </a:moveTo>
                  <a:cubicBezTo>
                    <a:pt x="70" y="144"/>
                    <a:pt x="70" y="144"/>
                    <a:pt x="70" y="144"/>
                  </a:cubicBezTo>
                  <a:cubicBezTo>
                    <a:pt x="101" y="171"/>
                    <a:pt x="259" y="198"/>
                    <a:pt x="475" y="198"/>
                  </a:cubicBezTo>
                  <a:cubicBezTo>
                    <a:pt x="692" y="198"/>
                    <a:pt x="849" y="171"/>
                    <a:pt x="881" y="144"/>
                  </a:cubicBezTo>
                  <a:cubicBezTo>
                    <a:pt x="951" y="0"/>
                    <a:pt x="951" y="0"/>
                    <a:pt x="951" y="0"/>
                  </a:cubicBezTo>
                  <a:cubicBezTo>
                    <a:pt x="881" y="32"/>
                    <a:pt x="673" y="50"/>
                    <a:pt x="475" y="50"/>
                  </a:cubicBezTo>
                  <a:cubicBezTo>
                    <a:pt x="277" y="50"/>
                    <a:pt x="69" y="32"/>
                    <a:pt x="0" y="0"/>
                  </a:cubicBezTo>
                  <a:close/>
                </a:path>
              </a:pathLst>
            </a:custGeom>
            <a:solidFill>
              <a:schemeClr val="accent3"/>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r>
                <a:rPr kumimoji="0" lang="en-US" sz="1600" b="1" i="0" u="none" strike="noStrike" kern="0" cap="none" spc="0" normalizeH="0" baseline="0" noProof="0" dirty="0" err="1">
                  <a:ln>
                    <a:noFill/>
                  </a:ln>
                  <a:solidFill>
                    <a:srgbClr val="FFFFFF"/>
                  </a:solidFill>
                  <a:effectLst/>
                  <a:uLnTx/>
                  <a:uFillTx/>
                  <a:latin typeface="Inter"/>
                  <a:ea typeface="Inter"/>
                  <a:cs typeface="Inter"/>
                  <a:sym typeface="Inter"/>
                </a:rPr>
                <a:t>Istislah</a:t>
              </a:r>
              <a:r>
                <a:rPr kumimoji="0" lang="en-US" sz="1600" b="1" i="0" u="none" strike="noStrike" kern="0" cap="none" spc="0" normalizeH="0" baseline="0" noProof="0" dirty="0">
                  <a:ln>
                    <a:noFill/>
                  </a:ln>
                  <a:solidFill>
                    <a:srgbClr val="FFFFFF"/>
                  </a:solidFill>
                  <a:effectLst/>
                  <a:uLnTx/>
                  <a:uFillTx/>
                  <a:latin typeface="Inter"/>
                  <a:ea typeface="Inter"/>
                  <a:cs typeface="Inter"/>
                  <a:sym typeface="Inter"/>
                </a:rPr>
                <a:t>/</a:t>
              </a:r>
              <a:r>
                <a:rPr kumimoji="0" lang="en-US" sz="1600" b="1" i="0" u="none" strike="noStrike" kern="0" cap="none" spc="0" normalizeH="0" baseline="0" noProof="0" dirty="0" err="1">
                  <a:ln>
                    <a:noFill/>
                  </a:ln>
                  <a:solidFill>
                    <a:srgbClr val="FFFFFF"/>
                  </a:solidFill>
                  <a:effectLst/>
                  <a:uLnTx/>
                  <a:uFillTx/>
                  <a:latin typeface="Inter"/>
                  <a:ea typeface="Inter"/>
                  <a:cs typeface="Inter"/>
                  <a:sym typeface="Inter"/>
                </a:rPr>
                <a:t>masalah</a:t>
              </a:r>
              <a:r>
                <a:rPr kumimoji="0" lang="en-US" sz="1600" b="1" i="0" u="none" strike="noStrike" kern="0" cap="none" spc="0" normalizeH="0" baseline="0" noProof="0" dirty="0">
                  <a:ln>
                    <a:noFill/>
                  </a:ln>
                  <a:solidFill>
                    <a:srgbClr val="FFFFFF"/>
                  </a:solidFill>
                  <a:effectLst/>
                  <a:uLnTx/>
                  <a:uFillTx/>
                  <a:latin typeface="Inter"/>
                  <a:ea typeface="Inter"/>
                  <a:cs typeface="Inter"/>
                  <a:sym typeface="Inter"/>
                </a:rPr>
                <a:t> </a:t>
              </a:r>
            </a:p>
          </p:txBody>
        </p:sp>
        <p:sp>
          <p:nvSpPr>
            <p:cNvPr id="499" name="Google Shape;499;p43"/>
            <p:cNvSpPr/>
            <p:nvPr/>
          </p:nvSpPr>
          <p:spPr>
            <a:xfrm>
              <a:off x="3830141" y="4610954"/>
              <a:ext cx="621581" cy="114014"/>
            </a:xfrm>
            <a:custGeom>
              <a:avLst/>
              <a:gdLst/>
              <a:ahLst/>
              <a:cxnLst/>
              <a:rect l="l" t="t" r="r" b="b"/>
              <a:pathLst>
                <a:path w="1105" h="200" extrusionOk="0">
                  <a:moveTo>
                    <a:pt x="552" y="51"/>
                  </a:moveTo>
                  <a:cubicBezTo>
                    <a:pt x="399" y="51"/>
                    <a:pt x="255" y="44"/>
                    <a:pt x="147" y="31"/>
                  </a:cubicBezTo>
                  <a:cubicBezTo>
                    <a:pt x="76" y="22"/>
                    <a:pt x="26" y="12"/>
                    <a:pt x="0" y="0"/>
                  </a:cubicBezTo>
                  <a:cubicBezTo>
                    <a:pt x="70" y="145"/>
                    <a:pt x="70" y="145"/>
                    <a:pt x="70" y="145"/>
                  </a:cubicBezTo>
                  <a:cubicBezTo>
                    <a:pt x="108" y="173"/>
                    <a:pt x="296" y="200"/>
                    <a:pt x="552" y="200"/>
                  </a:cubicBezTo>
                  <a:cubicBezTo>
                    <a:pt x="809" y="200"/>
                    <a:pt x="996" y="173"/>
                    <a:pt x="1034" y="145"/>
                  </a:cubicBezTo>
                  <a:cubicBezTo>
                    <a:pt x="1105" y="0"/>
                    <a:pt x="1105" y="0"/>
                    <a:pt x="1105" y="0"/>
                  </a:cubicBezTo>
                  <a:cubicBezTo>
                    <a:pt x="1030" y="33"/>
                    <a:pt x="785" y="51"/>
                    <a:pt x="552" y="51"/>
                  </a:cubicBezTo>
                  <a:close/>
                </a:path>
              </a:pathLst>
            </a:custGeom>
            <a:solidFill>
              <a:schemeClr val="accent2"/>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r>
                <a:rPr lang="en" sz="1200" b="1" dirty="0">
                  <a:solidFill>
                    <a:srgbClr val="FFFFFF"/>
                  </a:solidFill>
                  <a:latin typeface="Inter"/>
                  <a:ea typeface="Inter"/>
                  <a:cs typeface="Inter"/>
                  <a:sym typeface="Inter"/>
                </a:rPr>
                <a:t>Ijtihsan</a:t>
              </a:r>
              <a:endParaRPr kumimoji="0" sz="1200" b="1" i="0" u="none" strike="noStrike" kern="0" cap="none" spc="0" normalizeH="0" baseline="0" noProof="0" dirty="0">
                <a:ln>
                  <a:noFill/>
                </a:ln>
                <a:solidFill>
                  <a:srgbClr val="FFFFFF"/>
                </a:solidFill>
                <a:effectLst/>
                <a:uLnTx/>
                <a:uFillTx/>
                <a:latin typeface="Inter"/>
                <a:ea typeface="Inter"/>
                <a:cs typeface="Inter"/>
                <a:sym typeface="Inter"/>
              </a:endParaRPr>
            </a:p>
          </p:txBody>
        </p:sp>
        <p:sp>
          <p:nvSpPr>
            <p:cNvPr id="500" name="Google Shape;500;p43"/>
            <p:cNvSpPr/>
            <p:nvPr/>
          </p:nvSpPr>
          <p:spPr>
            <a:xfrm>
              <a:off x="3912610" y="4806085"/>
              <a:ext cx="453525" cy="112204"/>
            </a:xfrm>
            <a:custGeom>
              <a:avLst/>
              <a:gdLst/>
              <a:ahLst/>
              <a:cxnLst/>
              <a:rect l="l" t="t" r="r" b="b"/>
              <a:pathLst>
                <a:path w="796" h="197" extrusionOk="0">
                  <a:moveTo>
                    <a:pt x="0" y="0"/>
                  </a:moveTo>
                  <a:cubicBezTo>
                    <a:pt x="65" y="132"/>
                    <a:pt x="65" y="132"/>
                    <a:pt x="65" y="132"/>
                  </a:cubicBezTo>
                  <a:cubicBezTo>
                    <a:pt x="65" y="132"/>
                    <a:pt x="65" y="132"/>
                    <a:pt x="65" y="132"/>
                  </a:cubicBezTo>
                  <a:cubicBezTo>
                    <a:pt x="65" y="133"/>
                    <a:pt x="65" y="133"/>
                    <a:pt x="65" y="133"/>
                  </a:cubicBezTo>
                  <a:cubicBezTo>
                    <a:pt x="70" y="142"/>
                    <a:pt x="70" y="142"/>
                    <a:pt x="70" y="142"/>
                  </a:cubicBezTo>
                  <a:cubicBezTo>
                    <a:pt x="95" y="170"/>
                    <a:pt x="221" y="197"/>
                    <a:pt x="398" y="197"/>
                  </a:cubicBezTo>
                  <a:cubicBezTo>
                    <a:pt x="576" y="197"/>
                    <a:pt x="702" y="170"/>
                    <a:pt x="727" y="142"/>
                  </a:cubicBezTo>
                  <a:cubicBezTo>
                    <a:pt x="732" y="133"/>
                    <a:pt x="732" y="133"/>
                    <a:pt x="732" y="133"/>
                  </a:cubicBezTo>
                  <a:cubicBezTo>
                    <a:pt x="732" y="132"/>
                    <a:pt x="732" y="132"/>
                    <a:pt x="732" y="132"/>
                  </a:cubicBezTo>
                  <a:cubicBezTo>
                    <a:pt x="732" y="132"/>
                    <a:pt x="732" y="132"/>
                    <a:pt x="732" y="132"/>
                  </a:cubicBezTo>
                  <a:cubicBezTo>
                    <a:pt x="796" y="0"/>
                    <a:pt x="796" y="0"/>
                    <a:pt x="796" y="0"/>
                  </a:cubicBezTo>
                  <a:cubicBezTo>
                    <a:pt x="735" y="31"/>
                    <a:pt x="562" y="48"/>
                    <a:pt x="398" y="48"/>
                  </a:cubicBezTo>
                  <a:cubicBezTo>
                    <a:pt x="234" y="48"/>
                    <a:pt x="62" y="31"/>
                    <a:pt x="0" y="0"/>
                  </a:cubicBezTo>
                  <a:close/>
                </a:path>
              </a:pathLst>
            </a:custGeom>
            <a:solidFill>
              <a:schemeClr val="accent4"/>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r>
                <a:rPr kumimoji="0" lang="en-US" sz="1200" b="1" i="0" u="none" strike="noStrike" kern="0" cap="none" spc="0" normalizeH="0" baseline="0" noProof="0" dirty="0">
                  <a:ln>
                    <a:noFill/>
                  </a:ln>
                  <a:solidFill>
                    <a:srgbClr val="FFFFFF"/>
                  </a:solidFill>
                  <a:effectLst/>
                  <a:uLnTx/>
                  <a:uFillTx/>
                  <a:latin typeface="Inter"/>
                  <a:ea typeface="Inter"/>
                  <a:cs typeface="Inter"/>
                  <a:sym typeface="Inter"/>
                </a:rPr>
                <a:t>Ijma </a:t>
              </a:r>
              <a:endParaRPr kumimoji="0" sz="1200" b="1" i="0" u="none" strike="noStrike" kern="0" cap="none" spc="0" normalizeH="0" baseline="0" noProof="0" dirty="0">
                <a:ln>
                  <a:noFill/>
                </a:ln>
                <a:solidFill>
                  <a:srgbClr val="FFFFFF"/>
                </a:solidFill>
                <a:effectLst/>
                <a:uLnTx/>
                <a:uFillTx/>
                <a:latin typeface="Inter"/>
                <a:ea typeface="Inter"/>
                <a:cs typeface="Inter"/>
                <a:sym typeface="Inter"/>
              </a:endParaRPr>
            </a:p>
          </p:txBody>
        </p:sp>
        <p:sp>
          <p:nvSpPr>
            <p:cNvPr id="501" name="Google Shape;501;p43"/>
            <p:cNvSpPr/>
            <p:nvPr/>
          </p:nvSpPr>
          <p:spPr>
            <a:xfrm>
              <a:off x="3778727" y="4460423"/>
              <a:ext cx="719100" cy="79200"/>
            </a:xfrm>
            <a:prstGeom prst="ellipse">
              <a:avLst/>
            </a:prstGeom>
            <a:solidFill>
              <a:schemeClr val="lt2"/>
            </a:solidFill>
            <a:ln>
              <a:noFill/>
            </a:ln>
          </p:spPr>
          <p:txBody>
            <a:bodyPr spcFirstLastPara="1" wrap="square" lIns="68575" tIns="34275" rIns="68575" bIns="34275" anchor="ctr" anchorCtr="0">
              <a:noAutofit/>
            </a:bodyPr>
            <a:lstStyle/>
            <a:p>
              <a:pPr marL="0" marR="0" lvl="0" indent="0" algn="ctr" defTabSz="914400" rtl="0" eaLnBrk="1" fontAlgn="auto" latinLnBrk="0" hangingPunct="1">
                <a:lnSpc>
                  <a:spcPct val="100000"/>
                </a:lnSpc>
                <a:spcBef>
                  <a:spcPts val="0"/>
                </a:spcBef>
                <a:spcAft>
                  <a:spcPts val="0"/>
                </a:spcAft>
                <a:buClr>
                  <a:srgbClr val="000C18"/>
                </a:buClr>
                <a:buSzPts val="1400"/>
                <a:buFont typeface="Calibri"/>
                <a:buNone/>
                <a:tabLst/>
                <a:defRPr/>
              </a:pPr>
              <a:endParaRPr kumimoji="0" sz="1200" b="1" i="0" u="none" strike="noStrike" kern="0" cap="none" spc="0" normalizeH="0" baseline="0" noProof="0" dirty="0">
                <a:ln>
                  <a:noFill/>
                </a:ln>
                <a:solidFill>
                  <a:srgbClr val="FFFFFF"/>
                </a:solidFill>
                <a:effectLst/>
                <a:uLnTx/>
                <a:uFillTx/>
                <a:latin typeface="Inter"/>
                <a:ea typeface="Inter"/>
                <a:cs typeface="Inter"/>
                <a:sym typeface="Inter"/>
              </a:endParaRPr>
            </a:p>
          </p:txBody>
        </p:sp>
      </p:grpSp>
      <p:cxnSp>
        <p:nvCxnSpPr>
          <p:cNvPr id="502" name="Google Shape;502;p43"/>
          <p:cNvCxnSpPr>
            <a:cxnSpLocks/>
          </p:cNvCxnSpPr>
          <p:nvPr/>
        </p:nvCxnSpPr>
        <p:spPr>
          <a:xfrm>
            <a:off x="4498110" y="2600100"/>
            <a:ext cx="1170941" cy="0"/>
          </a:xfrm>
          <a:prstGeom prst="straightConnector1">
            <a:avLst/>
          </a:prstGeom>
          <a:noFill/>
          <a:ln w="9525" cap="flat" cmpd="sng">
            <a:solidFill>
              <a:schemeClr val="accent1"/>
            </a:solidFill>
            <a:prstDash val="solid"/>
            <a:round/>
            <a:headEnd type="oval" w="med" len="med"/>
            <a:tailEnd type="oval" w="med" len="med"/>
          </a:ln>
        </p:spPr>
      </p:cxnSp>
      <p:sp>
        <p:nvSpPr>
          <p:cNvPr id="503" name="Google Shape;503;p43"/>
          <p:cNvSpPr txBox="1"/>
          <p:nvPr/>
        </p:nvSpPr>
        <p:spPr>
          <a:xfrm>
            <a:off x="5730650" y="2095333"/>
            <a:ext cx="3413351" cy="773940"/>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1200" cap="none" spc="0" normalizeH="0" baseline="0" noProof="0" dirty="0">
                <a:ln>
                  <a:noFill/>
                </a:ln>
                <a:solidFill>
                  <a:schemeClr val="tx1"/>
                </a:solidFill>
                <a:effectLst/>
                <a:uLnTx/>
                <a:uFillTx/>
                <a:latin typeface="Constantia"/>
                <a:ea typeface="+mn-ea"/>
                <a:cs typeface="+mn-cs"/>
              </a:rPr>
              <a:t>Analogical reasoning</a:t>
            </a:r>
            <a:endParaRPr kumimoji="0" lang="en-US" sz="2800" b="0" i="0" u="none" strike="noStrike" kern="0" cap="none" spc="0" normalizeH="0" baseline="0" noProof="0" dirty="0">
              <a:ln>
                <a:noFill/>
              </a:ln>
              <a:solidFill>
                <a:schemeClr val="tx1"/>
              </a:solidFill>
              <a:effectLst/>
              <a:uLnTx/>
              <a:uFillTx/>
              <a:latin typeface="Inter"/>
              <a:ea typeface="Inter"/>
              <a:cs typeface="Inter"/>
              <a:sym typeface="Inter"/>
            </a:endParaRPr>
          </a:p>
        </p:txBody>
      </p:sp>
      <p:cxnSp>
        <p:nvCxnSpPr>
          <p:cNvPr id="504" name="Google Shape;504;p43"/>
          <p:cNvCxnSpPr>
            <a:cxnSpLocks/>
          </p:cNvCxnSpPr>
          <p:nvPr/>
        </p:nvCxnSpPr>
        <p:spPr>
          <a:xfrm>
            <a:off x="4451927" y="3242267"/>
            <a:ext cx="1217148" cy="0"/>
          </a:xfrm>
          <a:prstGeom prst="straightConnector1">
            <a:avLst/>
          </a:prstGeom>
          <a:noFill/>
          <a:ln w="9525" cap="flat" cmpd="sng">
            <a:solidFill>
              <a:schemeClr val="accent2"/>
            </a:solidFill>
            <a:prstDash val="solid"/>
            <a:round/>
            <a:headEnd type="oval" w="med" len="med"/>
            <a:tailEnd type="oval" w="med" len="med"/>
          </a:ln>
        </p:spPr>
      </p:cxnSp>
      <p:sp>
        <p:nvSpPr>
          <p:cNvPr id="505" name="Google Shape;505;p43"/>
          <p:cNvSpPr txBox="1"/>
          <p:nvPr/>
        </p:nvSpPr>
        <p:spPr>
          <a:xfrm>
            <a:off x="5730650" y="3012853"/>
            <a:ext cx="2786700" cy="458800"/>
          </a:xfrm>
          <a:prstGeom prst="rect">
            <a:avLst/>
          </a:prstGeom>
          <a:noFill/>
          <a:ln>
            <a:noFill/>
          </a:ln>
        </p:spPr>
        <p:txBody>
          <a:bodyPr spcFirstLastPara="1" wrap="square" lIns="0" tIns="0" rIns="0" bIns="0" anchor="ctr" anchorCtr="0">
            <a:noAutofit/>
          </a:bodyPr>
          <a:lstStyle/>
          <a:p>
            <a:pPr lvl="0">
              <a:defRPr/>
            </a:pPr>
            <a:r>
              <a:rPr lang="en" sz="1000" b="1" dirty="0">
                <a:solidFill>
                  <a:schemeClr val="tx1"/>
                </a:solidFill>
                <a:latin typeface="Inter"/>
                <a:ea typeface="Inter"/>
                <a:cs typeface="Inter"/>
                <a:sym typeface="Inter"/>
              </a:rPr>
              <a:t>   </a:t>
            </a:r>
            <a:r>
              <a:rPr lang="en" sz="2400" b="1" dirty="0">
                <a:solidFill>
                  <a:schemeClr val="tx1"/>
                </a:solidFill>
                <a:latin typeface="Inter"/>
                <a:ea typeface="Inter"/>
                <a:cs typeface="Inter"/>
                <a:sym typeface="Inter"/>
              </a:rPr>
              <a:t>Jurstic Preference </a:t>
            </a:r>
            <a:endParaRPr kumimoji="0" sz="2400" b="0" i="0" u="none" strike="noStrike" kern="0" cap="none" spc="0" normalizeH="0" baseline="0" noProof="0" dirty="0">
              <a:ln>
                <a:noFill/>
              </a:ln>
              <a:solidFill>
                <a:schemeClr val="tx1"/>
              </a:solidFill>
              <a:effectLst/>
              <a:uLnTx/>
              <a:uFillTx/>
              <a:latin typeface="Inter"/>
              <a:ea typeface="Inter"/>
              <a:cs typeface="Inter"/>
              <a:sym typeface="Inter"/>
            </a:endParaRPr>
          </a:p>
        </p:txBody>
      </p:sp>
      <p:cxnSp>
        <p:nvCxnSpPr>
          <p:cNvPr id="506" name="Google Shape;506;p43"/>
          <p:cNvCxnSpPr>
            <a:cxnSpLocks/>
          </p:cNvCxnSpPr>
          <p:nvPr/>
        </p:nvCxnSpPr>
        <p:spPr>
          <a:xfrm>
            <a:off x="4105564" y="3884433"/>
            <a:ext cx="1563386" cy="0"/>
          </a:xfrm>
          <a:prstGeom prst="straightConnector1">
            <a:avLst/>
          </a:prstGeom>
          <a:noFill/>
          <a:ln w="9525" cap="flat" cmpd="sng">
            <a:solidFill>
              <a:schemeClr val="accent3"/>
            </a:solidFill>
            <a:prstDash val="solid"/>
            <a:round/>
            <a:headEnd type="oval" w="med" len="med"/>
            <a:tailEnd type="oval" w="med" len="med"/>
          </a:ln>
        </p:spPr>
      </p:cxnSp>
      <p:sp>
        <p:nvSpPr>
          <p:cNvPr id="507" name="Google Shape;507;p43"/>
          <p:cNvSpPr txBox="1"/>
          <p:nvPr/>
        </p:nvSpPr>
        <p:spPr>
          <a:xfrm>
            <a:off x="5730650" y="3655006"/>
            <a:ext cx="3413350" cy="548465"/>
          </a:xfrm>
          <a:prstGeom prst="rect">
            <a:avLst/>
          </a:prstGeom>
          <a:noFill/>
          <a:ln>
            <a:noFill/>
          </a:ln>
        </p:spPr>
        <p:txBody>
          <a:bodyPr spcFirstLastPara="1" wrap="square" lIns="0" tIns="0" rIns="0" bIns="0" anchor="ctr" anchorCtr="0">
            <a:noAutofit/>
          </a:bodyPr>
          <a:lstStyle/>
          <a:p>
            <a:pPr marL="0" marR="0">
              <a:lnSpc>
                <a:spcPct val="107000"/>
              </a:lnSpc>
              <a:spcBef>
                <a:spcPts val="0"/>
              </a:spcBef>
              <a:spcAft>
                <a:spcPts val="800"/>
              </a:spcAft>
            </a:pPr>
            <a:r>
              <a:rPr lang="en-US" sz="1600" b="1" dirty="0">
                <a:solidFill>
                  <a:schemeClr val="tx1"/>
                </a:solidFill>
                <a:latin typeface="Inter"/>
                <a:ea typeface="Inter"/>
                <a:cs typeface="Inter"/>
                <a:sym typeface="Inter"/>
              </a:rPr>
              <a:t> </a:t>
            </a:r>
          </a:p>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Consideration of Public Interest</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600" b="1" i="0" u="none" strike="noStrike" kern="0" cap="none" spc="0" normalizeH="0" baseline="0" noProof="0" dirty="0">
                <a:ln>
                  <a:noFill/>
                </a:ln>
                <a:solidFill>
                  <a:schemeClr val="tx1"/>
                </a:solidFill>
                <a:effectLst/>
                <a:uLnTx/>
                <a:uFillTx/>
                <a:latin typeface="Inter"/>
                <a:ea typeface="Inter"/>
                <a:cs typeface="Inter"/>
                <a:sym typeface="Inter"/>
              </a:rPr>
              <a:t> </a:t>
            </a:r>
            <a:endParaRPr kumimoji="0" sz="1000" b="0" i="0" u="none" strike="noStrike" kern="0" cap="none" spc="0" normalizeH="0" baseline="0" noProof="0" dirty="0">
              <a:ln>
                <a:noFill/>
              </a:ln>
              <a:solidFill>
                <a:schemeClr val="tx1"/>
              </a:solidFill>
              <a:effectLst/>
              <a:uLnTx/>
              <a:uFillTx/>
              <a:latin typeface="Inter"/>
              <a:ea typeface="Inter"/>
              <a:cs typeface="Inter"/>
              <a:sym typeface="Inter"/>
            </a:endParaRPr>
          </a:p>
        </p:txBody>
      </p:sp>
      <p:cxnSp>
        <p:nvCxnSpPr>
          <p:cNvPr id="508" name="Google Shape;508;p43"/>
          <p:cNvCxnSpPr>
            <a:cxnSpLocks/>
          </p:cNvCxnSpPr>
          <p:nvPr/>
        </p:nvCxnSpPr>
        <p:spPr>
          <a:xfrm>
            <a:off x="3805382" y="4526567"/>
            <a:ext cx="1863518" cy="0"/>
          </a:xfrm>
          <a:prstGeom prst="straightConnector1">
            <a:avLst/>
          </a:prstGeom>
          <a:noFill/>
          <a:ln w="9525" cap="flat" cmpd="sng">
            <a:solidFill>
              <a:schemeClr val="accent4"/>
            </a:solidFill>
            <a:prstDash val="solid"/>
            <a:round/>
            <a:headEnd type="oval" w="med" len="med"/>
            <a:tailEnd type="oval" w="med" len="med"/>
          </a:ln>
        </p:spPr>
      </p:cxnSp>
      <p:sp>
        <p:nvSpPr>
          <p:cNvPr id="509" name="Google Shape;509;p43"/>
          <p:cNvSpPr txBox="1"/>
          <p:nvPr/>
        </p:nvSpPr>
        <p:spPr>
          <a:xfrm>
            <a:off x="5730650" y="4297159"/>
            <a:ext cx="3258891" cy="692039"/>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 sz="1800" b="0" i="0" u="none" strike="noStrike" kern="0" cap="none" spc="0" normalizeH="0" baseline="0" noProof="0" dirty="0">
                <a:ln>
                  <a:noFill/>
                </a:ln>
                <a:solidFill>
                  <a:schemeClr val="tx1"/>
                </a:solidFill>
                <a:effectLst/>
                <a:uLnTx/>
                <a:uFillTx/>
                <a:latin typeface="Inter"/>
                <a:ea typeface="Inter"/>
                <a:cs typeface="Inter"/>
                <a:sym typeface="Inter"/>
              </a:rPr>
              <a:t>General Concensus of the learned Jursitis</a:t>
            </a:r>
            <a:endParaRPr kumimoji="0" sz="1800" b="0" i="0" u="none" strike="noStrike" kern="0" cap="none" spc="0" normalizeH="0" baseline="0" noProof="0" dirty="0">
              <a:ln>
                <a:noFill/>
              </a:ln>
              <a:solidFill>
                <a:schemeClr val="tx1"/>
              </a:solidFill>
              <a:effectLst/>
              <a:uLnTx/>
              <a:uFillTx/>
              <a:latin typeface="Inter"/>
              <a:ea typeface="Inter"/>
              <a:cs typeface="Inter"/>
              <a:sym typeface="Inter"/>
            </a:endParaRPr>
          </a:p>
        </p:txBody>
      </p:sp>
      <p:cxnSp>
        <p:nvCxnSpPr>
          <p:cNvPr id="510" name="Google Shape;510;p43"/>
          <p:cNvCxnSpPr>
            <a:cxnSpLocks/>
          </p:cNvCxnSpPr>
          <p:nvPr/>
        </p:nvCxnSpPr>
        <p:spPr>
          <a:xfrm>
            <a:off x="3500582" y="5168733"/>
            <a:ext cx="2168368" cy="0"/>
          </a:xfrm>
          <a:prstGeom prst="straightConnector1">
            <a:avLst/>
          </a:prstGeom>
          <a:noFill/>
          <a:ln w="9525" cap="flat" cmpd="sng">
            <a:solidFill>
              <a:schemeClr val="accent5"/>
            </a:solidFill>
            <a:prstDash val="solid"/>
            <a:round/>
            <a:headEnd type="oval" w="med" len="med"/>
            <a:tailEnd type="oval" w="med" len="med"/>
          </a:ln>
        </p:spPr>
      </p:cxnSp>
      <p:sp>
        <p:nvSpPr>
          <p:cNvPr id="511" name="Google Shape;511;p43"/>
          <p:cNvSpPr txBox="1"/>
          <p:nvPr/>
        </p:nvSpPr>
        <p:spPr>
          <a:xfrm>
            <a:off x="5730650" y="4939313"/>
            <a:ext cx="2786700" cy="458800"/>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solidFill>
                  <a:schemeClr val="tx1"/>
                </a:solidFill>
                <a:latin typeface="Inter"/>
                <a:ea typeface="Inter"/>
                <a:cs typeface="Inter"/>
                <a:sym typeface="Inter"/>
              </a:rPr>
              <a:t>B</a:t>
            </a:r>
            <a:r>
              <a:rPr kumimoji="0" lang="en" sz="1600" b="0" i="0" u="none" strike="noStrike" kern="0" cap="none" spc="0" normalizeH="0" baseline="0" noProof="0" dirty="0">
                <a:ln>
                  <a:noFill/>
                </a:ln>
                <a:solidFill>
                  <a:schemeClr val="tx1"/>
                </a:solidFill>
                <a:effectLst/>
                <a:uLnTx/>
                <a:uFillTx/>
                <a:latin typeface="Inter"/>
                <a:ea typeface="Inter"/>
                <a:cs typeface="Inter"/>
                <a:sym typeface="Inter"/>
              </a:rPr>
              <a:t>locking the Means to unlawfull</a:t>
            </a:r>
            <a:endParaRPr kumimoji="0" sz="1600" b="0" i="0" u="none" strike="noStrike" kern="0" cap="none" spc="0" normalizeH="0" baseline="0" noProof="0" dirty="0">
              <a:ln>
                <a:noFill/>
              </a:ln>
              <a:solidFill>
                <a:schemeClr val="tx1"/>
              </a:solidFill>
              <a:effectLst/>
              <a:uLnTx/>
              <a:uFillTx/>
              <a:latin typeface="Inter"/>
              <a:ea typeface="Inter"/>
              <a:cs typeface="Inter"/>
              <a:sym typeface="Inter"/>
            </a:endParaRPr>
          </a:p>
        </p:txBody>
      </p:sp>
      <p:cxnSp>
        <p:nvCxnSpPr>
          <p:cNvPr id="512" name="Google Shape;512;p43"/>
          <p:cNvCxnSpPr>
            <a:cxnSpLocks/>
            <a:endCxn id="513" idx="1"/>
          </p:cNvCxnSpPr>
          <p:nvPr/>
        </p:nvCxnSpPr>
        <p:spPr>
          <a:xfrm>
            <a:off x="3347216" y="5749291"/>
            <a:ext cx="2383434" cy="61576"/>
          </a:xfrm>
          <a:prstGeom prst="straightConnector1">
            <a:avLst/>
          </a:prstGeom>
          <a:noFill/>
          <a:ln w="9525" cap="flat" cmpd="sng">
            <a:solidFill>
              <a:schemeClr val="accent6"/>
            </a:solidFill>
            <a:prstDash val="solid"/>
            <a:round/>
            <a:headEnd type="oval" w="med" len="med"/>
            <a:tailEnd type="oval" w="med" len="med"/>
          </a:ln>
        </p:spPr>
      </p:cxnSp>
      <p:sp>
        <p:nvSpPr>
          <p:cNvPr id="513" name="Google Shape;513;p43"/>
          <p:cNvSpPr txBox="1"/>
          <p:nvPr/>
        </p:nvSpPr>
        <p:spPr>
          <a:xfrm>
            <a:off x="5730650" y="5581467"/>
            <a:ext cx="2786700" cy="458800"/>
          </a:xfrm>
          <a:prstGeom prst="rect">
            <a:avLst/>
          </a:prstGeom>
          <a:noFill/>
          <a:ln>
            <a:noFill/>
          </a:ln>
        </p:spPr>
        <p:txBody>
          <a:bodyPr spcFirstLastPara="1"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solidFill>
                  <a:schemeClr val="tx1"/>
                </a:solidFill>
                <a:latin typeface="Inter"/>
                <a:ea typeface="Inter"/>
                <a:cs typeface="Inter"/>
                <a:sym typeface="Inter"/>
              </a:rPr>
              <a:t>Customary Practice</a:t>
            </a:r>
            <a:endParaRPr kumimoji="0" sz="1600" b="0" i="0" u="none" strike="noStrike" kern="0" cap="none" spc="0" normalizeH="0" baseline="0" noProof="0" dirty="0">
              <a:ln>
                <a:noFill/>
              </a:ln>
              <a:solidFill>
                <a:schemeClr val="tx1"/>
              </a:solidFill>
              <a:effectLst/>
              <a:uLnTx/>
              <a:uFillTx/>
              <a:latin typeface="Inter"/>
              <a:ea typeface="Inter"/>
              <a:cs typeface="Inter"/>
              <a:sym typeface="Inter"/>
            </a:endParaRPr>
          </a:p>
        </p:txBody>
      </p:sp>
    </p:spTree>
    <p:extLst>
      <p:ext uri="{BB962C8B-B14F-4D97-AF65-F5344CB8AC3E}">
        <p14:creationId xmlns:p14="http://schemas.microsoft.com/office/powerpoint/2010/main" val="1694174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533400"/>
          </a:xfrm>
        </p:spPr>
        <p:txBody>
          <a:bodyPr>
            <a:normAutofit fontScale="90000"/>
          </a:bodyPr>
          <a:lstStyle/>
          <a:p>
            <a:r>
              <a:rPr lang="en-US" sz="5400" dirty="0"/>
              <a:t>The Qur’an:</a:t>
            </a:r>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374073" y="2690336"/>
            <a:ext cx="7931727" cy="2246769"/>
          </a:xfrm>
          <a:prstGeom prst="rect">
            <a:avLst/>
          </a:prstGeom>
        </p:spPr>
        <p:txBody>
          <a:bodyPr wrap="square">
            <a:spAutoFit/>
          </a:bodyPr>
          <a:lstStyle/>
          <a:p>
            <a:pPr marL="342900" indent="-342900" algn="just">
              <a:buFont typeface="Wingdings" panose="05000000000000000000" pitchFamily="2" charset="2"/>
              <a:buChar char="Ø"/>
            </a:pPr>
            <a:r>
              <a:rPr lang="en-US" sz="2800" dirty="0">
                <a:latin typeface="Segoe UI" pitchFamily="34" charset="0"/>
                <a:cs typeface="Segoe UI" pitchFamily="34" charset="0"/>
              </a:rPr>
              <a:t>Qur’an contains specific rulings on matters such as marriage, divorce, inheritance…</a:t>
            </a:r>
          </a:p>
          <a:p>
            <a:pPr marL="342900" indent="-342900" algn="just">
              <a:buFont typeface="Wingdings" panose="05000000000000000000" pitchFamily="2" charset="2"/>
              <a:buChar char="Ø"/>
            </a:pPr>
            <a:r>
              <a:rPr lang="en-US" sz="2800" dirty="0">
                <a:latin typeface="Segoe UI" pitchFamily="34" charset="0"/>
                <a:cs typeface="Segoe UI" pitchFamily="34" charset="0"/>
              </a:rPr>
              <a:t>However, the larger part of </a:t>
            </a:r>
            <a:r>
              <a:rPr lang="en-US" sz="2800" dirty="0" err="1">
                <a:latin typeface="Segoe UI" pitchFamily="34" charset="0"/>
                <a:cs typeface="Segoe UI" pitchFamily="34" charset="0"/>
              </a:rPr>
              <a:t>Quranic</a:t>
            </a:r>
            <a:r>
              <a:rPr lang="en-US" sz="2800" dirty="0">
                <a:latin typeface="Segoe UI" pitchFamily="34" charset="0"/>
                <a:cs typeface="Segoe UI" pitchFamily="34" charset="0"/>
              </a:rPr>
              <a:t> legislation consists of broad and general principles: Constitutional principles </a:t>
            </a:r>
          </a:p>
        </p:txBody>
      </p:sp>
    </p:spTree>
    <p:custDataLst>
      <p:tags r:id="rId1"/>
    </p:custDataLst>
    <p:extLst>
      <p:ext uri="{BB962C8B-B14F-4D97-AF65-F5344CB8AC3E}">
        <p14:creationId xmlns:p14="http://schemas.microsoft.com/office/powerpoint/2010/main" val="3788061733"/>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533400"/>
          </a:xfrm>
        </p:spPr>
        <p:txBody>
          <a:bodyPr>
            <a:normAutofit fontScale="90000"/>
          </a:bodyPr>
          <a:lstStyle/>
          <a:p>
            <a:pPr algn="ct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114301" y="1854578"/>
            <a:ext cx="8801099" cy="3539430"/>
          </a:xfrm>
          <a:prstGeom prst="rect">
            <a:avLst/>
          </a:prstGeom>
        </p:spPr>
        <p:txBody>
          <a:bodyPr wrap="square">
            <a:spAutoFit/>
          </a:bodyPr>
          <a:lstStyle/>
          <a:p>
            <a:pPr marL="1439466" lvl="4" indent="-342900">
              <a:buFont typeface="Wingdings" panose="05000000000000000000" pitchFamily="2" charset="2"/>
              <a:buChar char="Ø"/>
            </a:pPr>
            <a:r>
              <a:rPr lang="en-US" sz="3200" dirty="0">
                <a:latin typeface="Segoe UI" pitchFamily="34" charset="0"/>
                <a:cs typeface="Segoe UI" pitchFamily="34" charset="0"/>
              </a:rPr>
              <a:t>The sanctity of life; </a:t>
            </a:r>
          </a:p>
          <a:p>
            <a:pPr marL="1439466" lvl="4" indent="-342900">
              <a:buFont typeface="Wingdings" panose="05000000000000000000" pitchFamily="2" charset="2"/>
              <a:buChar char="Ø"/>
            </a:pPr>
            <a:r>
              <a:rPr lang="en-US" sz="3200" dirty="0">
                <a:latin typeface="Segoe UI" pitchFamily="34" charset="0"/>
                <a:cs typeface="Segoe UI" pitchFamily="34" charset="0"/>
              </a:rPr>
              <a:t>The sanctity of the contractual obligation </a:t>
            </a:r>
          </a:p>
          <a:p>
            <a:pPr marL="1439466" lvl="4" indent="-342900">
              <a:buFont typeface="Wingdings" panose="05000000000000000000" pitchFamily="2" charset="2"/>
              <a:buChar char="Ø"/>
            </a:pPr>
            <a:r>
              <a:rPr lang="en-US" sz="3200" dirty="0">
                <a:latin typeface="Segoe UI" pitchFamily="34" charset="0"/>
                <a:cs typeface="Segoe UI" pitchFamily="34" charset="0"/>
              </a:rPr>
              <a:t>Thus, an empirical reading of the verses of the Qur’an scholars can extract a principle of law that is common and govern human transactions</a:t>
            </a:r>
          </a:p>
        </p:txBody>
      </p:sp>
    </p:spTree>
    <p:custDataLst>
      <p:tags r:id="rId1"/>
    </p:custDataLst>
    <p:extLst>
      <p:ext uri="{BB962C8B-B14F-4D97-AF65-F5344CB8AC3E}">
        <p14:creationId xmlns:p14="http://schemas.microsoft.com/office/powerpoint/2010/main" val="37880617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356134" y="847725"/>
            <a:ext cx="8431731" cy="1438275"/>
          </a:xfrm>
        </p:spPr>
        <p:txBody>
          <a:bodyPr>
            <a:normAutofit fontScale="90000"/>
          </a:bodyPr>
          <a:lstStyle/>
          <a:p>
            <a:r>
              <a:rPr kumimoji="0" lang="en-US" sz="5400" b="0" i="0" u="none" strike="noStrike" kern="0" cap="none" spc="0" normalizeH="0" baseline="0" noProof="0" dirty="0" smtClean="0">
                <a:ln>
                  <a:noFill/>
                </a:ln>
                <a:solidFill>
                  <a:srgbClr val="33ADEB"/>
                </a:solidFill>
                <a:effectLst/>
                <a:uLnTx/>
                <a:uFillTx/>
                <a:latin typeface="Lato"/>
                <a:ea typeface="Lato"/>
                <a:cs typeface="Lato"/>
                <a:sym typeface="Lato"/>
              </a:rPr>
              <a:t/>
            </a:r>
            <a:br>
              <a:rPr kumimoji="0" lang="en-US" sz="5400" b="0" i="0" u="none" strike="noStrike" kern="0" cap="none" spc="0" normalizeH="0" baseline="0" noProof="0" dirty="0" smtClean="0">
                <a:ln>
                  <a:noFill/>
                </a:ln>
                <a:solidFill>
                  <a:srgbClr val="33ADEB"/>
                </a:solidFill>
                <a:effectLst/>
                <a:uLnTx/>
                <a:uFillTx/>
                <a:latin typeface="Lato"/>
                <a:ea typeface="Lato"/>
                <a:cs typeface="Lato"/>
                <a:sym typeface="Lato"/>
              </a:rPr>
            </a:br>
            <a:r>
              <a:rPr kumimoji="0" lang="en-US" sz="5400" b="0" i="0" u="none" strike="noStrike" kern="0" cap="none" spc="0" normalizeH="0" baseline="0" noProof="0" dirty="0" smtClean="0">
                <a:ln>
                  <a:noFill/>
                </a:ln>
                <a:solidFill>
                  <a:srgbClr val="33ADEB"/>
                </a:solidFill>
                <a:effectLst/>
                <a:uLnTx/>
                <a:uFillTx/>
                <a:latin typeface="Lato"/>
                <a:ea typeface="Lato"/>
                <a:cs typeface="Lato"/>
                <a:sym typeface="Lato"/>
              </a:rPr>
              <a:t>An </a:t>
            </a:r>
            <a:r>
              <a:rPr kumimoji="0" lang="en-US" sz="5400" b="0" i="0" u="none" strike="noStrike" kern="0" cap="none" spc="0" normalizeH="0" baseline="0" noProof="0" dirty="0" smtClean="0">
                <a:ln>
                  <a:noFill/>
                </a:ln>
                <a:solidFill>
                  <a:srgbClr val="33ADEB"/>
                </a:solidFill>
                <a:effectLst/>
                <a:uLnTx/>
                <a:uFillTx/>
                <a:latin typeface="Lato"/>
                <a:ea typeface="Lato"/>
                <a:cs typeface="Lato"/>
                <a:sym typeface="Lato"/>
              </a:rPr>
              <a:t>Introduction to Islamic Finance</a:t>
            </a:r>
            <a:endParaRPr lang="en-US" sz="54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172200"/>
            <a:ext cx="9029699" cy="67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295399"/>
          </a:xfrm>
          <a:prstGeom prst="rect">
            <a:avLst/>
          </a:prstGeom>
        </p:spPr>
      </p:pic>
      <p:sp>
        <p:nvSpPr>
          <p:cNvPr id="3" name="Rectangle 2"/>
          <p:cNvSpPr/>
          <p:nvPr/>
        </p:nvSpPr>
        <p:spPr>
          <a:xfrm>
            <a:off x="152400" y="2551837"/>
            <a:ext cx="8610600" cy="1200329"/>
          </a:xfrm>
          <a:prstGeom prst="rect">
            <a:avLst/>
          </a:prstGeom>
        </p:spPr>
        <p:txBody>
          <a:bodyPr wrap="square">
            <a:spAutoFit/>
          </a:bodyPr>
          <a:lstStyle/>
          <a:p>
            <a:pPr marL="285750" lvl="0" indent="-285750" algn="just">
              <a:buFont typeface="Wingdings" panose="05000000000000000000" pitchFamily="2" charset="2"/>
              <a:buChar char="Ø"/>
            </a:pPr>
            <a:r>
              <a:rPr lang="en-US" dirty="0" smtClean="0"/>
              <a:t>Islam derives its principles and values from the Qur’an and Traditions of the Prophet Muhammad.</a:t>
            </a:r>
          </a:p>
          <a:p>
            <a:pPr marL="285750" lvl="0" indent="-285750" algn="just">
              <a:buFont typeface="Wingdings" panose="05000000000000000000" pitchFamily="2" charset="2"/>
              <a:buChar char="Ø"/>
            </a:pPr>
            <a:r>
              <a:rPr lang="en-US" dirty="0" err="1" smtClean="0"/>
              <a:t>Shari’ah</a:t>
            </a:r>
            <a:r>
              <a:rPr lang="en-US" dirty="0" smtClean="0"/>
              <a:t> refers to commands, prohibitions, guidance and principles under Islam.</a:t>
            </a:r>
          </a:p>
          <a:p>
            <a:pPr marL="285750" lvl="0" indent="-285750" algn="just">
              <a:buFont typeface="Wingdings" panose="05000000000000000000" pitchFamily="2" charset="2"/>
              <a:buChar char="Ø"/>
            </a:pPr>
            <a:r>
              <a:rPr lang="en-US" dirty="0" smtClean="0"/>
              <a:t>The believer shall to follow sharia rules</a:t>
            </a:r>
            <a:endParaRPr lang="en-US" dirty="0"/>
          </a:p>
        </p:txBody>
      </p:sp>
    </p:spTree>
    <p:custDataLst>
      <p:tags r:id="rId1"/>
    </p:custDataLst>
    <p:extLst>
      <p:ext uri="{BB962C8B-B14F-4D97-AF65-F5344CB8AC3E}">
        <p14:creationId xmlns:p14="http://schemas.microsoft.com/office/powerpoint/2010/main" val="394738299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847725"/>
            <a:ext cx="8431731" cy="1209675"/>
          </a:xfrm>
        </p:spPr>
        <p:txBody>
          <a:bodyPr>
            <a:noAutofit/>
          </a:bodyPr>
          <a:lstStyle/>
          <a:p>
            <a:pPr algn="l"/>
            <a:r>
              <a:rPr lang="en-US" sz="4000" dirty="0">
                <a:latin typeface="Segoe UI" pitchFamily="34" charset="0"/>
                <a:cs typeface="Segoe UI" pitchFamily="34" charset="0"/>
              </a:rPr>
              <a:t>Five objectives that Quran was revealed to protect</a:t>
            </a:r>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6" name="Rectangle 5"/>
          <p:cNvSpPr/>
          <p:nvPr/>
        </p:nvSpPr>
        <p:spPr>
          <a:xfrm>
            <a:off x="2286000" y="-7825363"/>
            <a:ext cx="4572000" cy="964367"/>
          </a:xfrm>
          <a:prstGeom prst="rect">
            <a:avLst/>
          </a:prstGeom>
        </p:spPr>
        <p:txBody>
          <a:bodyPr>
            <a:spAutoFit/>
          </a:bodyPr>
          <a:lstStyle/>
          <a:p>
            <a:pPr marL="1543050" lvl="4" indent="-171450" defTabSz="342900">
              <a:spcAft>
                <a:spcPts val="450"/>
              </a:spcAft>
              <a:buClr>
                <a:srgbClr val="00C6BB"/>
              </a:buClr>
              <a:buSzPct val="80000"/>
              <a:buFont typeface="Wingdings" panose="05000000000000000000" pitchFamily="2" charset="2"/>
              <a:buChar char="ü"/>
              <a:defRPr/>
            </a:pPr>
            <a:r>
              <a:rPr lang="en-US" sz="800" strike="sngStrike" dirty="0">
                <a:solidFill>
                  <a:schemeClr val="bg1"/>
                </a:solidFill>
                <a:latin typeface="Bliss2"/>
              </a:rPr>
              <a:t>Religion</a:t>
            </a:r>
          </a:p>
          <a:p>
            <a:pPr marL="1543050" lvl="4" indent="-171450" defTabSz="342900">
              <a:spcAft>
                <a:spcPts val="450"/>
              </a:spcAft>
              <a:buClr>
                <a:srgbClr val="00C6BB"/>
              </a:buClr>
              <a:buSzPct val="80000"/>
              <a:buFont typeface="Wingdings" panose="05000000000000000000" pitchFamily="2" charset="2"/>
              <a:buChar char="ü"/>
              <a:defRPr/>
            </a:pPr>
            <a:r>
              <a:rPr lang="en-US" sz="800" strike="sngStrike" dirty="0">
                <a:solidFill>
                  <a:schemeClr val="bg1"/>
                </a:solidFill>
                <a:latin typeface="Bliss2"/>
              </a:rPr>
              <a:t>Life</a:t>
            </a:r>
          </a:p>
          <a:p>
            <a:pPr marL="1543050" lvl="4" indent="-171450" defTabSz="342900">
              <a:spcAft>
                <a:spcPts val="450"/>
              </a:spcAft>
              <a:buClr>
                <a:srgbClr val="00C6BB"/>
              </a:buClr>
              <a:buSzPct val="80000"/>
              <a:buFont typeface="Wingdings" panose="05000000000000000000" pitchFamily="2" charset="2"/>
              <a:buChar char="ü"/>
              <a:defRPr/>
            </a:pPr>
            <a:r>
              <a:rPr lang="en-US" sz="800" strike="sngStrike" dirty="0">
                <a:solidFill>
                  <a:schemeClr val="bg1"/>
                </a:solidFill>
                <a:latin typeface="Bliss2"/>
              </a:rPr>
              <a:t>Intellect/ freedom/education</a:t>
            </a:r>
          </a:p>
          <a:p>
            <a:pPr marL="1543050" lvl="4" indent="-171450" defTabSz="342900">
              <a:spcAft>
                <a:spcPts val="450"/>
              </a:spcAft>
              <a:buClr>
                <a:srgbClr val="00C6BB"/>
              </a:buClr>
              <a:buSzPct val="80000"/>
              <a:buFont typeface="Wingdings" panose="05000000000000000000" pitchFamily="2" charset="2"/>
              <a:buChar char="ü"/>
              <a:defRPr/>
            </a:pPr>
            <a:r>
              <a:rPr lang="en-US" sz="800" strike="sngStrike" dirty="0">
                <a:solidFill>
                  <a:schemeClr val="bg1"/>
                </a:solidFill>
                <a:latin typeface="Bliss2"/>
              </a:rPr>
              <a:t>Lineage/posterity </a:t>
            </a:r>
          </a:p>
          <a:p>
            <a:pPr marL="1543050" lvl="4" indent="-171450" defTabSz="342900">
              <a:spcAft>
                <a:spcPts val="450"/>
              </a:spcAft>
              <a:buClr>
                <a:srgbClr val="00C6BB"/>
              </a:buClr>
              <a:buSzPct val="80000"/>
              <a:buFont typeface="Wingdings" panose="05000000000000000000" pitchFamily="2" charset="2"/>
              <a:buChar char="ü"/>
              <a:defRPr/>
            </a:pPr>
            <a:r>
              <a:rPr lang="en-US" sz="800" strike="sngStrike" dirty="0">
                <a:solidFill>
                  <a:schemeClr val="bg1"/>
                </a:solidFill>
                <a:latin typeface="Bliss2"/>
              </a:rPr>
              <a:t>Property</a:t>
            </a:r>
          </a:p>
        </p:txBody>
      </p:sp>
      <p:sp>
        <p:nvSpPr>
          <p:cNvPr id="7" name="TextBox 6"/>
          <p:cNvSpPr txBox="1"/>
          <p:nvPr/>
        </p:nvSpPr>
        <p:spPr>
          <a:xfrm>
            <a:off x="228600" y="2546501"/>
            <a:ext cx="8686800" cy="3416320"/>
          </a:xfrm>
          <a:prstGeom prst="rect">
            <a:avLst/>
          </a:prstGeom>
          <a:noFill/>
        </p:spPr>
        <p:txBody>
          <a:bodyPr wrap="square" rtlCol="0">
            <a:spAutoFit/>
          </a:bodyPr>
          <a:lstStyle/>
          <a:p>
            <a:r>
              <a:rPr lang="en-US" sz="3600" dirty="0" smtClean="0">
                <a:latin typeface="Segoe UI" pitchFamily="34" charset="0"/>
                <a:cs typeface="Segoe UI" pitchFamily="34" charset="0"/>
              </a:rPr>
              <a:t>Religion </a:t>
            </a:r>
          </a:p>
          <a:p>
            <a:r>
              <a:rPr lang="en-US" sz="3600" dirty="0" smtClean="0">
                <a:latin typeface="Segoe UI" pitchFamily="34" charset="0"/>
                <a:cs typeface="Segoe UI" pitchFamily="34" charset="0"/>
              </a:rPr>
              <a:t>Life</a:t>
            </a:r>
          </a:p>
          <a:p>
            <a:r>
              <a:rPr lang="en-US" sz="3600" dirty="0" smtClean="0">
                <a:latin typeface="Segoe UI" pitchFamily="34" charset="0"/>
                <a:cs typeface="Segoe UI" pitchFamily="34" charset="0"/>
              </a:rPr>
              <a:t>Intellect/freedom /Education</a:t>
            </a:r>
          </a:p>
          <a:p>
            <a:r>
              <a:rPr lang="en-US" sz="3600" dirty="0" smtClean="0">
                <a:latin typeface="Segoe UI" pitchFamily="34" charset="0"/>
                <a:cs typeface="Segoe UI" pitchFamily="34" charset="0"/>
              </a:rPr>
              <a:t>Linage /posterity</a:t>
            </a:r>
          </a:p>
          <a:p>
            <a:r>
              <a:rPr lang="en-US" sz="3600" dirty="0" smtClean="0">
                <a:latin typeface="Segoe UI" pitchFamily="34" charset="0"/>
                <a:cs typeface="Segoe UI" pitchFamily="34" charset="0"/>
              </a:rPr>
              <a:t>Property</a:t>
            </a:r>
          </a:p>
          <a:p>
            <a:endParaRPr lang="en-US" sz="3600" dirty="0">
              <a:latin typeface="Segoe UI" pitchFamily="34" charset="0"/>
              <a:cs typeface="Segoe UI" pitchFamily="34" charset="0"/>
            </a:endParaRPr>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1"/>
          <p:cNvSpPr txBox="1">
            <a:spLocks noGrp="1"/>
          </p:cNvSpPr>
          <p:nvPr>
            <p:ph type="title"/>
          </p:nvPr>
        </p:nvSpPr>
        <p:spPr>
          <a:xfrm>
            <a:off x="457200" y="0"/>
            <a:ext cx="8229600" cy="491067"/>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dirty="0"/>
              <a:t>Legal rulings in Islamic law (based on Sunna) have five categories, namely:</a:t>
            </a:r>
            <a:endParaRPr dirty="0">
              <a:solidFill>
                <a:schemeClr val="accent1"/>
              </a:solidFill>
            </a:endParaRPr>
          </a:p>
        </p:txBody>
      </p:sp>
      <p:sp>
        <p:nvSpPr>
          <p:cNvPr id="280" name="Google Shape;280;p31"/>
          <p:cNvSpPr txBox="1">
            <a:spLocks noGrp="1"/>
          </p:cNvSpPr>
          <p:nvPr>
            <p:ph type="body" idx="1"/>
          </p:nvPr>
        </p:nvSpPr>
        <p:spPr>
          <a:xfrm>
            <a:off x="710515" y="2328200"/>
            <a:ext cx="1612556" cy="933984"/>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1800" b="1" dirty="0"/>
              <a:t>The obligator (</a:t>
            </a:r>
            <a:r>
              <a:rPr lang="am-ET" sz="1800" b="1" dirty="0"/>
              <a:t>ግዴታ የተደረገ)</a:t>
            </a:r>
          </a:p>
        </p:txBody>
      </p:sp>
      <p:sp>
        <p:nvSpPr>
          <p:cNvPr id="281" name="Google Shape;281;p31"/>
          <p:cNvSpPr txBox="1">
            <a:spLocks noGrp="1"/>
          </p:cNvSpPr>
          <p:nvPr>
            <p:ph type="body" idx="2"/>
          </p:nvPr>
        </p:nvSpPr>
        <p:spPr>
          <a:xfrm>
            <a:off x="2749378" y="2328200"/>
            <a:ext cx="2902660" cy="933984"/>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1800" b="1" dirty="0"/>
              <a:t>The forbidden/outlawed (</a:t>
            </a:r>
            <a:r>
              <a:rPr lang="am-ET" sz="1800" b="1" dirty="0"/>
              <a:t>የተከለከለ)</a:t>
            </a:r>
          </a:p>
        </p:txBody>
      </p:sp>
      <p:sp>
        <p:nvSpPr>
          <p:cNvPr id="282" name="Google Shape;282;p31"/>
          <p:cNvSpPr txBox="1">
            <a:spLocks noGrp="1"/>
          </p:cNvSpPr>
          <p:nvPr>
            <p:ph type="body" idx="3"/>
          </p:nvPr>
        </p:nvSpPr>
        <p:spPr>
          <a:xfrm>
            <a:off x="5801498" y="1169775"/>
            <a:ext cx="2749379" cy="881448"/>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2000" b="1" dirty="0"/>
              <a:t>The permissible (</a:t>
            </a:r>
            <a:r>
              <a:rPr lang="am-ET" sz="2000" b="1" dirty="0"/>
              <a:t>የተፈቀደ)</a:t>
            </a:r>
          </a:p>
          <a:p>
            <a:pPr marL="0" lvl="0" indent="0" algn="l" rtl="0">
              <a:spcBef>
                <a:spcPts val="600"/>
              </a:spcBef>
              <a:spcAft>
                <a:spcPts val="0"/>
              </a:spcAft>
              <a:buNone/>
            </a:pPr>
            <a:endParaRPr sz="1100" dirty="0"/>
          </a:p>
        </p:txBody>
      </p:sp>
      <p:sp>
        <p:nvSpPr>
          <p:cNvPr id="283" name="Google Shape;283;p31"/>
          <p:cNvSpPr txBox="1">
            <a:spLocks noGrp="1"/>
          </p:cNvSpPr>
          <p:nvPr>
            <p:ph type="sldNum" idx="12"/>
          </p:nvPr>
        </p:nvSpPr>
        <p:spPr>
          <a:xfrm>
            <a:off x="8760475" y="6346604"/>
            <a:ext cx="383400" cy="511200"/>
          </a:xfrm>
          <a:prstGeom prst="rect">
            <a:avLst/>
          </a:prstGeom>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000" b="1" i="0" u="none" strike="noStrike" kern="0" cap="none" spc="0" normalizeH="0" baseline="0" noProof="0">
                <a:ln>
                  <a:noFill/>
                </a:ln>
                <a:solidFill>
                  <a:srgbClr val="667180"/>
                </a:solidFill>
                <a:effectLst/>
                <a:uLnTx/>
                <a:uFillTx/>
                <a:latin typeface="Red Hat Display"/>
                <a:sym typeface="Red Hat Display"/>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21</a:t>
            </a:fld>
            <a:endParaRPr kumimoji="0" sz="1000" b="1" i="0" u="none" strike="noStrike" kern="0" cap="none" spc="0" normalizeH="0" baseline="0" noProof="0">
              <a:ln>
                <a:noFill/>
              </a:ln>
              <a:solidFill>
                <a:srgbClr val="667180"/>
              </a:solidFill>
              <a:effectLst/>
              <a:uLnTx/>
              <a:uFillTx/>
              <a:latin typeface="Red Hat Display"/>
              <a:sym typeface="Red Hat Display"/>
            </a:endParaRPr>
          </a:p>
        </p:txBody>
      </p:sp>
      <p:sp>
        <p:nvSpPr>
          <p:cNvPr id="284" name="Google Shape;284;p31"/>
          <p:cNvSpPr txBox="1">
            <a:spLocks noGrp="1"/>
          </p:cNvSpPr>
          <p:nvPr>
            <p:ph type="body" idx="1"/>
          </p:nvPr>
        </p:nvSpPr>
        <p:spPr>
          <a:xfrm>
            <a:off x="710516" y="4055400"/>
            <a:ext cx="2496063" cy="1093248"/>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2000" b="1" dirty="0"/>
              <a:t>The recommended (</a:t>
            </a:r>
            <a:r>
              <a:rPr lang="am-ET" sz="2000" b="1" dirty="0"/>
              <a:t>የተወደደ) </a:t>
            </a:r>
          </a:p>
        </p:txBody>
      </p:sp>
      <p:sp>
        <p:nvSpPr>
          <p:cNvPr id="285" name="Google Shape;285;p31"/>
          <p:cNvSpPr txBox="1">
            <a:spLocks noGrp="1"/>
          </p:cNvSpPr>
          <p:nvPr>
            <p:ph type="body" idx="2"/>
          </p:nvPr>
        </p:nvSpPr>
        <p:spPr>
          <a:xfrm>
            <a:off x="3262184" y="3361039"/>
            <a:ext cx="3293075" cy="6096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1800" b="1" dirty="0"/>
              <a:t>The reprehensible …..</a:t>
            </a:r>
            <a:r>
              <a:rPr lang="am-ET" sz="1800" b="1" dirty="0"/>
              <a:t>የተጠለ</a:t>
            </a:r>
          </a:p>
        </p:txBody>
      </p:sp>
      <p:sp>
        <p:nvSpPr>
          <p:cNvPr id="286" name="Google Shape;286;p31"/>
          <p:cNvSpPr txBox="1">
            <a:spLocks noGrp="1"/>
          </p:cNvSpPr>
          <p:nvPr>
            <p:ph type="body" idx="3"/>
          </p:nvPr>
        </p:nvSpPr>
        <p:spPr>
          <a:xfrm>
            <a:off x="3379574" y="4055400"/>
            <a:ext cx="5171303" cy="14464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2000" b="1" dirty="0">
                <a:highlight>
                  <a:srgbClr val="FF00FF"/>
                </a:highlight>
              </a:rPr>
              <a:t>These traditions of the prophet could be considered as case law of Islam</a:t>
            </a:r>
          </a:p>
          <a:p>
            <a:pPr marL="0" lvl="0" indent="0" algn="l" rtl="0">
              <a:spcBef>
                <a:spcPts val="600"/>
              </a:spcBef>
              <a:spcAft>
                <a:spcPts val="0"/>
              </a:spcAft>
              <a:buNone/>
            </a:pPr>
            <a:endParaRPr sz="1100" dirty="0"/>
          </a:p>
        </p:txBody>
      </p:sp>
    </p:spTree>
    <p:extLst>
      <p:ext uri="{BB962C8B-B14F-4D97-AF65-F5344CB8AC3E}">
        <p14:creationId xmlns:p14="http://schemas.microsoft.com/office/powerpoint/2010/main" val="1864381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1"/>
          <p:cNvSpPr txBox="1">
            <a:spLocks noGrp="1"/>
          </p:cNvSpPr>
          <p:nvPr>
            <p:ph type="title"/>
          </p:nvPr>
        </p:nvSpPr>
        <p:spPr>
          <a:xfrm>
            <a:off x="0" y="0"/>
            <a:ext cx="9029700" cy="10160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dirty="0"/>
              <a:t>Legal rulings in Islamic law (based on Sunna) have five categories, namely:</a:t>
            </a:r>
            <a:endParaRPr dirty="0">
              <a:solidFill>
                <a:schemeClr val="accent1"/>
              </a:solidFill>
            </a:endParaRPr>
          </a:p>
        </p:txBody>
      </p:sp>
      <p:sp>
        <p:nvSpPr>
          <p:cNvPr id="280" name="Google Shape;280;p31"/>
          <p:cNvSpPr txBox="1">
            <a:spLocks noGrp="1"/>
          </p:cNvSpPr>
          <p:nvPr>
            <p:ph type="body" idx="1"/>
          </p:nvPr>
        </p:nvSpPr>
        <p:spPr>
          <a:xfrm>
            <a:off x="710514" y="2328200"/>
            <a:ext cx="2489885" cy="933984"/>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3200" b="1" dirty="0">
                <a:solidFill>
                  <a:schemeClr val="bg1"/>
                </a:solidFill>
              </a:rPr>
              <a:t>The obligator (</a:t>
            </a:r>
            <a:r>
              <a:rPr lang="am-ET" sz="3200" b="1" dirty="0">
                <a:solidFill>
                  <a:schemeClr val="bg1"/>
                </a:solidFill>
              </a:rPr>
              <a:t>ግዴታ የተደረገ)</a:t>
            </a:r>
          </a:p>
        </p:txBody>
      </p:sp>
      <p:sp>
        <p:nvSpPr>
          <p:cNvPr id="281" name="Google Shape;281;p31"/>
          <p:cNvSpPr txBox="1">
            <a:spLocks noGrp="1"/>
          </p:cNvSpPr>
          <p:nvPr>
            <p:ph type="body" idx="2"/>
          </p:nvPr>
        </p:nvSpPr>
        <p:spPr>
          <a:xfrm>
            <a:off x="4800600" y="1219200"/>
            <a:ext cx="3505200" cy="15240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2800" b="1" dirty="0">
                <a:solidFill>
                  <a:schemeClr val="bg1"/>
                </a:solidFill>
                <a:latin typeface="Segoe UI" pitchFamily="34" charset="0"/>
                <a:cs typeface="Segoe UI" pitchFamily="34" charset="0"/>
              </a:rPr>
              <a:t>The forbidden/outlawed (</a:t>
            </a:r>
            <a:r>
              <a:rPr lang="am-ET" sz="2800" b="1" dirty="0">
                <a:solidFill>
                  <a:schemeClr val="bg1"/>
                </a:solidFill>
                <a:cs typeface="Segoe UI" pitchFamily="34" charset="0"/>
              </a:rPr>
              <a:t>የተከለከለ)</a:t>
            </a:r>
          </a:p>
        </p:txBody>
      </p:sp>
      <p:sp>
        <p:nvSpPr>
          <p:cNvPr id="283" name="Google Shape;283;p31"/>
          <p:cNvSpPr txBox="1">
            <a:spLocks noGrp="1"/>
          </p:cNvSpPr>
          <p:nvPr>
            <p:ph type="sldNum" idx="12"/>
          </p:nvPr>
        </p:nvSpPr>
        <p:spPr>
          <a:xfrm>
            <a:off x="8760475" y="6346604"/>
            <a:ext cx="383400" cy="511200"/>
          </a:xfrm>
          <a:prstGeom prst="rect">
            <a:avLst/>
          </a:prstGeom>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000" b="1" i="0" u="none" strike="noStrike" kern="0" cap="none" spc="0" normalizeH="0" baseline="0" noProof="0">
                <a:ln>
                  <a:noFill/>
                </a:ln>
                <a:solidFill>
                  <a:srgbClr val="667180"/>
                </a:solidFill>
                <a:effectLst/>
                <a:uLnTx/>
                <a:uFillTx/>
                <a:latin typeface="Red Hat Display"/>
                <a:sym typeface="Red Hat Display"/>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22</a:t>
            </a:fld>
            <a:endParaRPr kumimoji="0" sz="1000" b="1" i="0" u="none" strike="noStrike" kern="0" cap="none" spc="0" normalizeH="0" baseline="0" noProof="0">
              <a:ln>
                <a:noFill/>
              </a:ln>
              <a:solidFill>
                <a:srgbClr val="667180"/>
              </a:solidFill>
              <a:effectLst/>
              <a:uLnTx/>
              <a:uFillTx/>
              <a:latin typeface="Red Hat Display"/>
              <a:sym typeface="Red Hat Display"/>
            </a:endParaRPr>
          </a:p>
        </p:txBody>
      </p:sp>
      <p:sp>
        <p:nvSpPr>
          <p:cNvPr id="284" name="Google Shape;284;p31"/>
          <p:cNvSpPr txBox="1">
            <a:spLocks noGrp="1"/>
          </p:cNvSpPr>
          <p:nvPr>
            <p:ph type="body" idx="1"/>
          </p:nvPr>
        </p:nvSpPr>
        <p:spPr>
          <a:xfrm>
            <a:off x="710516" y="4055400"/>
            <a:ext cx="2496063" cy="1093248"/>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2800" b="1" dirty="0">
                <a:solidFill>
                  <a:schemeClr val="bg1"/>
                </a:solidFill>
                <a:latin typeface="Segoe UI" pitchFamily="34" charset="0"/>
                <a:cs typeface="Segoe UI" pitchFamily="34" charset="0"/>
              </a:rPr>
              <a:t>The recommended (</a:t>
            </a:r>
            <a:r>
              <a:rPr lang="am-ET" sz="2800" b="1" dirty="0">
                <a:solidFill>
                  <a:schemeClr val="bg1"/>
                </a:solidFill>
                <a:cs typeface="Segoe UI" pitchFamily="34" charset="0"/>
              </a:rPr>
              <a:t>የተወደደ) </a:t>
            </a:r>
          </a:p>
        </p:txBody>
      </p:sp>
      <p:sp>
        <p:nvSpPr>
          <p:cNvPr id="285" name="Google Shape;285;p31"/>
          <p:cNvSpPr txBox="1">
            <a:spLocks noGrp="1"/>
          </p:cNvSpPr>
          <p:nvPr>
            <p:ph type="body" idx="2"/>
          </p:nvPr>
        </p:nvSpPr>
        <p:spPr>
          <a:xfrm>
            <a:off x="4876800" y="2895600"/>
            <a:ext cx="3200400" cy="914400"/>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2800" b="1" dirty="0">
                <a:solidFill>
                  <a:schemeClr val="bg1"/>
                </a:solidFill>
                <a:latin typeface="Segoe UI" pitchFamily="34" charset="0"/>
                <a:cs typeface="Segoe UI" pitchFamily="34" charset="0"/>
              </a:rPr>
              <a:t>The reprehensible …..</a:t>
            </a:r>
            <a:r>
              <a:rPr lang="am-ET" sz="2800" b="1" dirty="0">
                <a:solidFill>
                  <a:schemeClr val="bg1"/>
                </a:solidFill>
                <a:cs typeface="Segoe UI" pitchFamily="34" charset="0"/>
              </a:rPr>
              <a:t>የተጠለ</a:t>
            </a:r>
          </a:p>
        </p:txBody>
      </p:sp>
      <p:sp>
        <p:nvSpPr>
          <p:cNvPr id="286" name="Google Shape;286;p31"/>
          <p:cNvSpPr txBox="1">
            <a:spLocks noGrp="1"/>
          </p:cNvSpPr>
          <p:nvPr>
            <p:ph type="body" idx="3"/>
          </p:nvPr>
        </p:nvSpPr>
        <p:spPr>
          <a:xfrm>
            <a:off x="4495800" y="4267200"/>
            <a:ext cx="3962400" cy="1981200"/>
          </a:xfrm>
          <a:prstGeom prst="rect">
            <a:avLst/>
          </a:prstGeom>
          <a:solidFill>
            <a:schemeClr val="bg1"/>
          </a:solidFill>
          <a:ln>
            <a:noFill/>
          </a:ln>
        </p:spPr>
        <p:txBody>
          <a:bodyPr spcFirstLastPara="1" wrap="square" lIns="0" tIns="0" rIns="0" bIns="0" anchor="t" anchorCtr="0">
            <a:noAutofit/>
          </a:bodyPr>
          <a:lstStyle/>
          <a:p>
            <a:pPr marL="0" lvl="0" indent="0" algn="l" rtl="0">
              <a:spcBef>
                <a:spcPts val="600"/>
              </a:spcBef>
              <a:spcAft>
                <a:spcPts val="0"/>
              </a:spcAft>
              <a:buNone/>
            </a:pPr>
            <a:r>
              <a:rPr lang="en-US" sz="2800" b="1" dirty="0">
                <a:highlight>
                  <a:srgbClr val="FF00FF"/>
                </a:highlight>
                <a:latin typeface="Segoe UI" pitchFamily="34" charset="0"/>
                <a:cs typeface="Segoe UI" pitchFamily="34" charset="0"/>
              </a:rPr>
              <a:t>These traditions of the prophet could be considered as case law of Islam</a:t>
            </a:r>
          </a:p>
          <a:p>
            <a:pPr marL="0" lvl="0" indent="0" algn="l" rtl="0">
              <a:spcBef>
                <a:spcPts val="600"/>
              </a:spcBef>
              <a:spcAft>
                <a:spcPts val="0"/>
              </a:spcAft>
              <a:buNone/>
            </a:pPr>
            <a:endParaRPr sz="1100" dirty="0"/>
          </a:p>
        </p:txBody>
      </p:sp>
    </p:spTree>
    <p:extLst>
      <p:ext uri="{BB962C8B-B14F-4D97-AF65-F5344CB8AC3E}">
        <p14:creationId xmlns:p14="http://schemas.microsoft.com/office/powerpoint/2010/main" val="2056187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grpSp>
        <p:nvGrpSpPr>
          <p:cNvPr id="319" name="Google Shape;319;p13"/>
          <p:cNvGrpSpPr/>
          <p:nvPr/>
        </p:nvGrpSpPr>
        <p:grpSpPr>
          <a:xfrm flipH="1">
            <a:off x="4665681" y="405966"/>
            <a:ext cx="4308805" cy="6248531"/>
            <a:chOff x="9316956" y="-1092155"/>
            <a:chExt cx="7696478" cy="11114537"/>
          </a:xfrm>
        </p:grpSpPr>
        <p:sp>
          <p:nvSpPr>
            <p:cNvPr id="320" name="Google Shape;320;p13"/>
            <p:cNvSpPr/>
            <p:nvPr/>
          </p:nvSpPr>
          <p:spPr>
            <a:xfrm>
              <a:off x="9316956" y="-1092155"/>
              <a:ext cx="7696478" cy="11114537"/>
            </a:xfrm>
            <a:custGeom>
              <a:avLst/>
              <a:gdLst/>
              <a:ahLst/>
              <a:cxnLst/>
              <a:rect l="l" t="t" r="r" b="b"/>
              <a:pathLst>
                <a:path w="7696478" h="11114537" extrusionOk="0">
                  <a:moveTo>
                    <a:pt x="2259114" y="11062852"/>
                  </a:moveTo>
                  <a:cubicBezTo>
                    <a:pt x="2204062" y="11062852"/>
                    <a:pt x="2152125" y="11056294"/>
                    <a:pt x="2093311" y="11038622"/>
                  </a:cubicBezTo>
                  <a:cubicBezTo>
                    <a:pt x="1991484" y="11005635"/>
                    <a:pt x="1764932" y="10643656"/>
                    <a:pt x="1673831" y="10370305"/>
                  </a:cubicBezTo>
                  <a:cubicBezTo>
                    <a:pt x="1547771" y="9988744"/>
                    <a:pt x="1617577" y="9866528"/>
                    <a:pt x="1541629" y="9850901"/>
                  </a:cubicBezTo>
                  <a:cubicBezTo>
                    <a:pt x="886807" y="9717016"/>
                    <a:pt x="329028" y="9239002"/>
                    <a:pt x="21077" y="8660602"/>
                  </a:cubicBezTo>
                  <a:cubicBezTo>
                    <a:pt x="-7340" y="8660602"/>
                    <a:pt x="1205" y="8529895"/>
                    <a:pt x="1205" y="181282"/>
                  </a:cubicBezTo>
                  <a:cubicBezTo>
                    <a:pt x="409226" y="130199"/>
                    <a:pt x="816512" y="90631"/>
                    <a:pt x="1226824" y="90542"/>
                  </a:cubicBezTo>
                  <a:cubicBezTo>
                    <a:pt x="4294744" y="89831"/>
                    <a:pt x="5859935" y="-40653"/>
                    <a:pt x="7482315" y="12896"/>
                  </a:cubicBezTo>
                  <a:cubicBezTo>
                    <a:pt x="7563158" y="16053"/>
                    <a:pt x="7704817" y="7804672"/>
                    <a:pt x="7696094" y="11054916"/>
                  </a:cubicBezTo>
                  <a:cubicBezTo>
                    <a:pt x="7696094" y="11184267"/>
                    <a:pt x="6405297" y="11062852"/>
                    <a:pt x="2259114" y="11062852"/>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nvGrpSpPr>
            <p:cNvPr id="321" name="Google Shape;321;p13"/>
            <p:cNvGrpSpPr/>
            <p:nvPr/>
          </p:nvGrpSpPr>
          <p:grpSpPr>
            <a:xfrm>
              <a:off x="9882913" y="-305328"/>
              <a:ext cx="6341057" cy="9392565"/>
              <a:chOff x="9882913" y="-305328"/>
              <a:chExt cx="6341057" cy="9392565"/>
            </a:xfrm>
          </p:grpSpPr>
          <p:grpSp>
            <p:nvGrpSpPr>
              <p:cNvPr id="322" name="Google Shape;322;p13"/>
              <p:cNvGrpSpPr/>
              <p:nvPr/>
            </p:nvGrpSpPr>
            <p:grpSpPr>
              <a:xfrm>
                <a:off x="9882988" y="-305328"/>
                <a:ext cx="6340977" cy="127671"/>
                <a:chOff x="9882988" y="-305328"/>
                <a:chExt cx="6340977" cy="127671"/>
              </a:xfrm>
            </p:grpSpPr>
            <p:grpSp>
              <p:nvGrpSpPr>
                <p:cNvPr id="323" name="Google Shape;323;p13"/>
                <p:cNvGrpSpPr/>
                <p:nvPr/>
              </p:nvGrpSpPr>
              <p:grpSpPr>
                <a:xfrm>
                  <a:off x="9882988" y="-305328"/>
                  <a:ext cx="113592" cy="127614"/>
                  <a:chOff x="9882988" y="-305328"/>
                  <a:chExt cx="113592" cy="127614"/>
                </a:xfrm>
              </p:grpSpPr>
              <p:sp>
                <p:nvSpPr>
                  <p:cNvPr id="324" name="Google Shape;324;p13"/>
                  <p:cNvSpPr/>
                  <p:nvPr/>
                </p:nvSpPr>
                <p:spPr>
                  <a:xfrm>
                    <a:off x="9956385" y="-302287"/>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25" name="Google Shape;325;p13"/>
                  <p:cNvSpPr/>
                  <p:nvPr/>
                </p:nvSpPr>
                <p:spPr>
                  <a:xfrm>
                    <a:off x="9882988" y="-305328"/>
                    <a:ext cx="113592" cy="127614"/>
                  </a:xfrm>
                  <a:custGeom>
                    <a:avLst/>
                    <a:gdLst/>
                    <a:ahLst/>
                    <a:cxnLst/>
                    <a:rect l="l" t="t" r="r" b="b"/>
                    <a:pathLst>
                      <a:path w="113592" h="127614" extrusionOk="0">
                        <a:moveTo>
                          <a:pt x="113383" y="62882"/>
                        </a:moveTo>
                        <a:cubicBezTo>
                          <a:pt x="108443" y="4220"/>
                          <a:pt x="54703" y="-5450"/>
                          <a:pt x="78447" y="5931"/>
                        </a:cubicBezTo>
                        <a:cubicBezTo>
                          <a:pt x="60689" y="-3027"/>
                          <a:pt x="43399" y="-1604"/>
                          <a:pt x="27845" y="8621"/>
                        </a:cubicBezTo>
                        <a:cubicBezTo>
                          <a:pt x="-32682" y="49189"/>
                          <a:pt x="16184" y="149064"/>
                          <a:pt x="72639" y="123479"/>
                        </a:cubicBezTo>
                        <a:cubicBezTo>
                          <a:pt x="121238" y="101138"/>
                          <a:pt x="112760" y="54969"/>
                          <a:pt x="113383" y="62882"/>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26" name="Google Shape;326;p13"/>
                <p:cNvGrpSpPr/>
                <p:nvPr/>
              </p:nvGrpSpPr>
              <p:grpSpPr>
                <a:xfrm>
                  <a:off x="10661466" y="-305290"/>
                  <a:ext cx="113557" cy="127633"/>
                  <a:chOff x="10661466" y="-305290"/>
                  <a:chExt cx="113557" cy="127633"/>
                </a:xfrm>
              </p:grpSpPr>
              <p:sp>
                <p:nvSpPr>
                  <p:cNvPr id="327" name="Google Shape;327;p13"/>
                  <p:cNvSpPr/>
                  <p:nvPr/>
                </p:nvSpPr>
                <p:spPr>
                  <a:xfrm>
                    <a:off x="10734807" y="-302287"/>
                    <a:ext cx="54" cy="67"/>
                  </a:xfrm>
                  <a:custGeom>
                    <a:avLst/>
                    <a:gdLst/>
                    <a:ahLst/>
                    <a:cxnLst/>
                    <a:rect l="l" t="t" r="r" b="b"/>
                    <a:pathLst>
                      <a:path w="54" h="67" extrusionOk="0">
                        <a:moveTo>
                          <a:pt x="55" y="68"/>
                        </a:moveTo>
                        <a:cubicBezTo>
                          <a:pt x="32" y="1"/>
                          <a:pt x="-56"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28" name="Google Shape;328;p13"/>
                  <p:cNvSpPr/>
                  <p:nvPr/>
                </p:nvSpPr>
                <p:spPr>
                  <a:xfrm>
                    <a:off x="10661466" y="-305290"/>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29" name="Google Shape;329;p13"/>
                <p:cNvGrpSpPr/>
                <p:nvPr/>
              </p:nvGrpSpPr>
              <p:grpSpPr>
                <a:xfrm>
                  <a:off x="11439900" y="-305290"/>
                  <a:ext cx="113557" cy="127633"/>
                  <a:chOff x="11439900" y="-305290"/>
                  <a:chExt cx="113557" cy="127633"/>
                </a:xfrm>
              </p:grpSpPr>
              <p:sp>
                <p:nvSpPr>
                  <p:cNvPr id="330" name="Google Shape;330;p13"/>
                  <p:cNvSpPr/>
                  <p:nvPr/>
                </p:nvSpPr>
                <p:spPr>
                  <a:xfrm>
                    <a:off x="11513231" y="-302287"/>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31" name="Google Shape;331;p13"/>
                  <p:cNvSpPr/>
                  <p:nvPr/>
                </p:nvSpPr>
                <p:spPr>
                  <a:xfrm>
                    <a:off x="11439900" y="-305290"/>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32" name="Google Shape;332;p13"/>
                <p:cNvGrpSpPr/>
                <p:nvPr/>
              </p:nvGrpSpPr>
              <p:grpSpPr>
                <a:xfrm>
                  <a:off x="12218312" y="-305290"/>
                  <a:ext cx="113557" cy="127633"/>
                  <a:chOff x="12218312" y="-305290"/>
                  <a:chExt cx="113557" cy="127633"/>
                </a:xfrm>
              </p:grpSpPr>
              <p:sp>
                <p:nvSpPr>
                  <p:cNvPr id="333" name="Google Shape;333;p13"/>
                  <p:cNvSpPr/>
                  <p:nvPr/>
                </p:nvSpPr>
                <p:spPr>
                  <a:xfrm>
                    <a:off x="12291653" y="-302287"/>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34" name="Google Shape;334;p13"/>
                  <p:cNvSpPr/>
                  <p:nvPr/>
                </p:nvSpPr>
                <p:spPr>
                  <a:xfrm>
                    <a:off x="12218312" y="-305290"/>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35" name="Google Shape;335;p13"/>
                <p:cNvGrpSpPr/>
                <p:nvPr/>
              </p:nvGrpSpPr>
              <p:grpSpPr>
                <a:xfrm>
                  <a:off x="12996746" y="-305290"/>
                  <a:ext cx="113557" cy="127633"/>
                  <a:chOff x="12996746" y="-305290"/>
                  <a:chExt cx="113557" cy="127633"/>
                </a:xfrm>
              </p:grpSpPr>
              <p:sp>
                <p:nvSpPr>
                  <p:cNvPr id="336" name="Google Shape;336;p13"/>
                  <p:cNvSpPr/>
                  <p:nvPr/>
                </p:nvSpPr>
                <p:spPr>
                  <a:xfrm>
                    <a:off x="13070071" y="-302287"/>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37" name="Google Shape;337;p13"/>
                  <p:cNvSpPr/>
                  <p:nvPr/>
                </p:nvSpPr>
                <p:spPr>
                  <a:xfrm>
                    <a:off x="12996746" y="-305290"/>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38" name="Google Shape;338;p13"/>
                <p:cNvGrpSpPr/>
                <p:nvPr/>
              </p:nvGrpSpPr>
              <p:grpSpPr>
                <a:xfrm>
                  <a:off x="13775158" y="-305290"/>
                  <a:ext cx="113557" cy="127633"/>
                  <a:chOff x="13775158" y="-305290"/>
                  <a:chExt cx="113557" cy="127633"/>
                </a:xfrm>
              </p:grpSpPr>
              <p:sp>
                <p:nvSpPr>
                  <p:cNvPr id="339" name="Google Shape;339;p13"/>
                  <p:cNvSpPr/>
                  <p:nvPr/>
                </p:nvSpPr>
                <p:spPr>
                  <a:xfrm>
                    <a:off x="13848500" y="-302287"/>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40" name="Google Shape;340;p13"/>
                  <p:cNvSpPr/>
                  <p:nvPr/>
                </p:nvSpPr>
                <p:spPr>
                  <a:xfrm>
                    <a:off x="13775158" y="-305290"/>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41" name="Google Shape;341;p13"/>
                <p:cNvGrpSpPr/>
                <p:nvPr/>
              </p:nvGrpSpPr>
              <p:grpSpPr>
                <a:xfrm>
                  <a:off x="14553594" y="-305290"/>
                  <a:ext cx="113557" cy="127633"/>
                  <a:chOff x="14553594" y="-305290"/>
                  <a:chExt cx="113557" cy="127633"/>
                </a:xfrm>
              </p:grpSpPr>
              <p:sp>
                <p:nvSpPr>
                  <p:cNvPr id="342" name="Google Shape;342;p13"/>
                  <p:cNvSpPr/>
                  <p:nvPr/>
                </p:nvSpPr>
                <p:spPr>
                  <a:xfrm>
                    <a:off x="14626917" y="-302287"/>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43" name="Google Shape;343;p13"/>
                  <p:cNvSpPr/>
                  <p:nvPr/>
                </p:nvSpPr>
                <p:spPr>
                  <a:xfrm>
                    <a:off x="14553594" y="-305290"/>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44" name="Google Shape;344;p13"/>
                <p:cNvGrpSpPr/>
                <p:nvPr/>
              </p:nvGrpSpPr>
              <p:grpSpPr>
                <a:xfrm>
                  <a:off x="15332005" y="-305290"/>
                  <a:ext cx="113557" cy="127633"/>
                  <a:chOff x="15332005" y="-305290"/>
                  <a:chExt cx="113557" cy="127633"/>
                </a:xfrm>
              </p:grpSpPr>
              <p:sp>
                <p:nvSpPr>
                  <p:cNvPr id="345" name="Google Shape;345;p13"/>
                  <p:cNvSpPr/>
                  <p:nvPr/>
                </p:nvSpPr>
                <p:spPr>
                  <a:xfrm>
                    <a:off x="15405345" y="-302287"/>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46" name="Google Shape;346;p13"/>
                  <p:cNvSpPr/>
                  <p:nvPr/>
                </p:nvSpPr>
                <p:spPr>
                  <a:xfrm>
                    <a:off x="15332005" y="-305290"/>
                    <a:ext cx="113557" cy="127633"/>
                  </a:xfrm>
                  <a:custGeom>
                    <a:avLst/>
                    <a:gdLst/>
                    <a:ahLst/>
                    <a:cxnLst/>
                    <a:rect l="l" t="t" r="r" b="b"/>
                    <a:pathLst>
                      <a:path w="113557" h="127633"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34"/>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47" name="Google Shape;347;p13"/>
                <p:cNvGrpSpPr/>
                <p:nvPr/>
              </p:nvGrpSpPr>
              <p:grpSpPr>
                <a:xfrm>
                  <a:off x="16110373" y="-305328"/>
                  <a:ext cx="113592" cy="127614"/>
                  <a:chOff x="16110373" y="-305328"/>
                  <a:chExt cx="113592" cy="127614"/>
                </a:xfrm>
              </p:grpSpPr>
              <p:sp>
                <p:nvSpPr>
                  <p:cNvPr id="348" name="Google Shape;348;p13"/>
                  <p:cNvSpPr/>
                  <p:nvPr/>
                </p:nvSpPr>
                <p:spPr>
                  <a:xfrm>
                    <a:off x="16183764" y="-302287"/>
                    <a:ext cx="49" cy="67"/>
                  </a:xfrm>
                  <a:custGeom>
                    <a:avLst/>
                    <a:gdLst/>
                    <a:ahLst/>
                    <a:cxnLst/>
                    <a:rect l="l" t="t" r="r" b="b"/>
                    <a:pathLst>
                      <a:path w="49" h="67" extrusionOk="0">
                        <a:moveTo>
                          <a:pt x="49" y="68"/>
                        </a:moveTo>
                        <a:cubicBezTo>
                          <a:pt x="49" y="1"/>
                          <a:pt x="-61"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49" name="Google Shape;349;p13"/>
                  <p:cNvSpPr/>
                  <p:nvPr/>
                </p:nvSpPr>
                <p:spPr>
                  <a:xfrm>
                    <a:off x="16110373" y="-305328"/>
                    <a:ext cx="113592" cy="127614"/>
                  </a:xfrm>
                  <a:custGeom>
                    <a:avLst/>
                    <a:gdLst/>
                    <a:ahLst/>
                    <a:cxnLst/>
                    <a:rect l="l" t="t" r="r" b="b"/>
                    <a:pathLst>
                      <a:path w="113592" h="127614" extrusionOk="0">
                        <a:moveTo>
                          <a:pt x="113383" y="62882"/>
                        </a:moveTo>
                        <a:cubicBezTo>
                          <a:pt x="108443" y="4220"/>
                          <a:pt x="54703" y="-5450"/>
                          <a:pt x="78446" y="5931"/>
                        </a:cubicBezTo>
                        <a:cubicBezTo>
                          <a:pt x="60689" y="-3027"/>
                          <a:pt x="43399" y="-1604"/>
                          <a:pt x="27845" y="8621"/>
                        </a:cubicBezTo>
                        <a:cubicBezTo>
                          <a:pt x="-32682" y="49189"/>
                          <a:pt x="16184" y="149064"/>
                          <a:pt x="72639" y="123479"/>
                        </a:cubicBezTo>
                        <a:cubicBezTo>
                          <a:pt x="121238" y="101138"/>
                          <a:pt x="112760" y="54969"/>
                          <a:pt x="113383" y="62882"/>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350" name="Google Shape;350;p13"/>
              <p:cNvGrpSpPr/>
              <p:nvPr/>
            </p:nvGrpSpPr>
            <p:grpSpPr>
              <a:xfrm>
                <a:off x="9882913" y="536908"/>
                <a:ext cx="6341057" cy="127693"/>
                <a:chOff x="9882913" y="536908"/>
                <a:chExt cx="6341057" cy="127693"/>
              </a:xfrm>
            </p:grpSpPr>
            <p:grpSp>
              <p:nvGrpSpPr>
                <p:cNvPr id="351" name="Google Shape;351;p13"/>
                <p:cNvGrpSpPr/>
                <p:nvPr/>
              </p:nvGrpSpPr>
              <p:grpSpPr>
                <a:xfrm>
                  <a:off x="9882913" y="536908"/>
                  <a:ext cx="113675" cy="127662"/>
                  <a:chOff x="9882913" y="536908"/>
                  <a:chExt cx="113675" cy="127662"/>
                </a:xfrm>
              </p:grpSpPr>
              <p:sp>
                <p:nvSpPr>
                  <p:cNvPr id="352" name="Google Shape;352;p13"/>
                  <p:cNvSpPr/>
                  <p:nvPr/>
                </p:nvSpPr>
                <p:spPr>
                  <a:xfrm>
                    <a:off x="9956385" y="539987"/>
                    <a:ext cx="64" cy="51"/>
                  </a:xfrm>
                  <a:custGeom>
                    <a:avLst/>
                    <a:gdLst/>
                    <a:ahLst/>
                    <a:cxnLst/>
                    <a:rect l="l" t="t" r="r" b="b"/>
                    <a:pathLst>
                      <a:path w="64" h="51" extrusionOk="0">
                        <a:moveTo>
                          <a:pt x="65" y="51"/>
                        </a:moveTo>
                        <a:cubicBezTo>
                          <a:pt x="42" y="7"/>
                          <a:pt x="-69" y="-38"/>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3" name="Google Shape;353;p13"/>
                  <p:cNvSpPr/>
                  <p:nvPr/>
                </p:nvSpPr>
                <p:spPr>
                  <a:xfrm>
                    <a:off x="9882913" y="536908"/>
                    <a:ext cx="113675" cy="127662"/>
                  </a:xfrm>
                  <a:custGeom>
                    <a:avLst/>
                    <a:gdLst/>
                    <a:ahLst/>
                    <a:cxnLst/>
                    <a:rect l="l" t="t" r="r" b="b"/>
                    <a:pathLst>
                      <a:path w="113675" h="127662" extrusionOk="0">
                        <a:moveTo>
                          <a:pt x="113458" y="62904"/>
                        </a:moveTo>
                        <a:cubicBezTo>
                          <a:pt x="108518" y="4242"/>
                          <a:pt x="54778" y="-5428"/>
                          <a:pt x="78521" y="5954"/>
                        </a:cubicBezTo>
                        <a:cubicBezTo>
                          <a:pt x="60764" y="-3005"/>
                          <a:pt x="43429" y="-1649"/>
                          <a:pt x="27919" y="8643"/>
                        </a:cubicBezTo>
                        <a:cubicBezTo>
                          <a:pt x="-32808" y="48945"/>
                          <a:pt x="16326" y="149220"/>
                          <a:pt x="72713" y="123501"/>
                        </a:cubicBezTo>
                        <a:cubicBezTo>
                          <a:pt x="121379" y="101294"/>
                          <a:pt x="112835" y="55013"/>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54" name="Google Shape;354;p13"/>
                <p:cNvGrpSpPr/>
                <p:nvPr/>
              </p:nvGrpSpPr>
              <p:grpSpPr>
                <a:xfrm>
                  <a:off x="10661466" y="536968"/>
                  <a:ext cx="113557" cy="127633"/>
                  <a:chOff x="10661466" y="536968"/>
                  <a:chExt cx="113557" cy="127633"/>
                </a:xfrm>
              </p:grpSpPr>
              <p:sp>
                <p:nvSpPr>
                  <p:cNvPr id="355" name="Google Shape;355;p13"/>
                  <p:cNvSpPr/>
                  <p:nvPr/>
                </p:nvSpPr>
                <p:spPr>
                  <a:xfrm>
                    <a:off x="10734807" y="539987"/>
                    <a:ext cx="54" cy="51"/>
                  </a:xfrm>
                  <a:custGeom>
                    <a:avLst/>
                    <a:gdLst/>
                    <a:ahLst/>
                    <a:cxnLst/>
                    <a:rect l="l" t="t" r="r" b="b"/>
                    <a:pathLst>
                      <a:path w="54" h="51" extrusionOk="0">
                        <a:moveTo>
                          <a:pt x="55" y="51"/>
                        </a:moveTo>
                        <a:cubicBezTo>
                          <a:pt x="32" y="7"/>
                          <a:pt x="-56"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6" name="Google Shape;356;p13"/>
                  <p:cNvSpPr/>
                  <p:nvPr/>
                </p:nvSpPr>
                <p:spPr>
                  <a:xfrm>
                    <a:off x="10661466" y="536968"/>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57" name="Google Shape;357;p13"/>
                <p:cNvGrpSpPr/>
                <p:nvPr/>
              </p:nvGrpSpPr>
              <p:grpSpPr>
                <a:xfrm>
                  <a:off x="11439900" y="536968"/>
                  <a:ext cx="113557" cy="127633"/>
                  <a:chOff x="11439900" y="536968"/>
                  <a:chExt cx="113557" cy="127633"/>
                </a:xfrm>
              </p:grpSpPr>
              <p:sp>
                <p:nvSpPr>
                  <p:cNvPr id="358" name="Google Shape;358;p13"/>
                  <p:cNvSpPr/>
                  <p:nvPr/>
                </p:nvSpPr>
                <p:spPr>
                  <a:xfrm>
                    <a:off x="11513231" y="539987"/>
                    <a:ext cx="64" cy="51"/>
                  </a:xfrm>
                  <a:custGeom>
                    <a:avLst/>
                    <a:gdLst/>
                    <a:ahLst/>
                    <a:cxnLst/>
                    <a:rect l="l" t="t" r="r" b="b"/>
                    <a:pathLst>
                      <a:path w="64" h="51" extrusionOk="0">
                        <a:moveTo>
                          <a:pt x="65" y="51"/>
                        </a:moveTo>
                        <a:cubicBezTo>
                          <a:pt x="42" y="7"/>
                          <a:pt x="-69" y="-38"/>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13"/>
                  <p:cNvSpPr/>
                  <p:nvPr/>
                </p:nvSpPr>
                <p:spPr>
                  <a:xfrm>
                    <a:off x="11439900" y="536968"/>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60" name="Google Shape;360;p13"/>
                <p:cNvGrpSpPr/>
                <p:nvPr/>
              </p:nvGrpSpPr>
              <p:grpSpPr>
                <a:xfrm>
                  <a:off x="12218312" y="536968"/>
                  <a:ext cx="113557" cy="127633"/>
                  <a:chOff x="12218312" y="536968"/>
                  <a:chExt cx="113557" cy="127633"/>
                </a:xfrm>
              </p:grpSpPr>
              <p:sp>
                <p:nvSpPr>
                  <p:cNvPr id="361" name="Google Shape;361;p13"/>
                  <p:cNvSpPr/>
                  <p:nvPr/>
                </p:nvSpPr>
                <p:spPr>
                  <a:xfrm>
                    <a:off x="12291653" y="539987"/>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2" name="Google Shape;362;p13"/>
                  <p:cNvSpPr/>
                  <p:nvPr/>
                </p:nvSpPr>
                <p:spPr>
                  <a:xfrm>
                    <a:off x="12218312" y="536968"/>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63" name="Google Shape;363;p13"/>
                <p:cNvGrpSpPr/>
                <p:nvPr/>
              </p:nvGrpSpPr>
              <p:grpSpPr>
                <a:xfrm>
                  <a:off x="12996746" y="536968"/>
                  <a:ext cx="113557" cy="127633"/>
                  <a:chOff x="12996746" y="536968"/>
                  <a:chExt cx="113557" cy="127633"/>
                </a:xfrm>
              </p:grpSpPr>
              <p:sp>
                <p:nvSpPr>
                  <p:cNvPr id="364" name="Google Shape;364;p13"/>
                  <p:cNvSpPr/>
                  <p:nvPr/>
                </p:nvSpPr>
                <p:spPr>
                  <a:xfrm>
                    <a:off x="13070071" y="539987"/>
                    <a:ext cx="49" cy="51"/>
                  </a:xfrm>
                  <a:custGeom>
                    <a:avLst/>
                    <a:gdLst/>
                    <a:ahLst/>
                    <a:cxnLst/>
                    <a:rect l="l" t="t" r="r" b="b"/>
                    <a:pathLst>
                      <a:path w="49" h="51" extrusionOk="0">
                        <a:moveTo>
                          <a:pt x="49" y="51"/>
                        </a:moveTo>
                        <a:cubicBezTo>
                          <a:pt x="49" y="7"/>
                          <a:pt x="-62"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5" name="Google Shape;365;p13"/>
                  <p:cNvSpPr/>
                  <p:nvPr/>
                </p:nvSpPr>
                <p:spPr>
                  <a:xfrm>
                    <a:off x="12996746" y="536968"/>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66" name="Google Shape;366;p13"/>
                <p:cNvGrpSpPr/>
                <p:nvPr/>
              </p:nvGrpSpPr>
              <p:grpSpPr>
                <a:xfrm>
                  <a:off x="13775158" y="536968"/>
                  <a:ext cx="113557" cy="127633"/>
                  <a:chOff x="13775158" y="536968"/>
                  <a:chExt cx="113557" cy="127633"/>
                </a:xfrm>
              </p:grpSpPr>
              <p:sp>
                <p:nvSpPr>
                  <p:cNvPr id="367" name="Google Shape;367;p13"/>
                  <p:cNvSpPr/>
                  <p:nvPr/>
                </p:nvSpPr>
                <p:spPr>
                  <a:xfrm>
                    <a:off x="13848500" y="539987"/>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8" name="Google Shape;368;p13"/>
                  <p:cNvSpPr/>
                  <p:nvPr/>
                </p:nvSpPr>
                <p:spPr>
                  <a:xfrm>
                    <a:off x="13775158" y="536968"/>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69" name="Google Shape;369;p13"/>
                <p:cNvGrpSpPr/>
                <p:nvPr/>
              </p:nvGrpSpPr>
              <p:grpSpPr>
                <a:xfrm>
                  <a:off x="14553594" y="536968"/>
                  <a:ext cx="113557" cy="127633"/>
                  <a:chOff x="14553594" y="536968"/>
                  <a:chExt cx="113557" cy="127633"/>
                </a:xfrm>
              </p:grpSpPr>
              <p:sp>
                <p:nvSpPr>
                  <p:cNvPr id="370" name="Google Shape;370;p13"/>
                  <p:cNvSpPr/>
                  <p:nvPr/>
                </p:nvSpPr>
                <p:spPr>
                  <a:xfrm>
                    <a:off x="14626917" y="539987"/>
                    <a:ext cx="49" cy="51"/>
                  </a:xfrm>
                  <a:custGeom>
                    <a:avLst/>
                    <a:gdLst/>
                    <a:ahLst/>
                    <a:cxnLst/>
                    <a:rect l="l" t="t" r="r" b="b"/>
                    <a:pathLst>
                      <a:path w="49" h="51" extrusionOk="0">
                        <a:moveTo>
                          <a:pt x="49" y="51"/>
                        </a:moveTo>
                        <a:cubicBezTo>
                          <a:pt x="49" y="7"/>
                          <a:pt x="-62"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1" name="Google Shape;371;p13"/>
                  <p:cNvSpPr/>
                  <p:nvPr/>
                </p:nvSpPr>
                <p:spPr>
                  <a:xfrm>
                    <a:off x="14553594" y="536968"/>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72" name="Google Shape;372;p13"/>
                <p:cNvGrpSpPr/>
                <p:nvPr/>
              </p:nvGrpSpPr>
              <p:grpSpPr>
                <a:xfrm>
                  <a:off x="15332005" y="536968"/>
                  <a:ext cx="113557" cy="127633"/>
                  <a:chOff x="15332005" y="536968"/>
                  <a:chExt cx="113557" cy="127633"/>
                </a:xfrm>
              </p:grpSpPr>
              <p:sp>
                <p:nvSpPr>
                  <p:cNvPr id="373" name="Google Shape;373;p13"/>
                  <p:cNvSpPr/>
                  <p:nvPr/>
                </p:nvSpPr>
                <p:spPr>
                  <a:xfrm>
                    <a:off x="15405345" y="539987"/>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4" name="Google Shape;374;p13"/>
                  <p:cNvSpPr/>
                  <p:nvPr/>
                </p:nvSpPr>
                <p:spPr>
                  <a:xfrm>
                    <a:off x="15332005" y="536968"/>
                    <a:ext cx="113557" cy="127633"/>
                  </a:xfrm>
                  <a:custGeom>
                    <a:avLst/>
                    <a:gdLst/>
                    <a:ahLst/>
                    <a:cxnLst/>
                    <a:rect l="l" t="t" r="r" b="b"/>
                    <a:pathLst>
                      <a:path w="113557" h="127633"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75" name="Google Shape;375;p13"/>
                <p:cNvGrpSpPr/>
                <p:nvPr/>
              </p:nvGrpSpPr>
              <p:grpSpPr>
                <a:xfrm>
                  <a:off x="16110298" y="536908"/>
                  <a:ext cx="113672" cy="127662"/>
                  <a:chOff x="16110298" y="536908"/>
                  <a:chExt cx="113672" cy="127662"/>
                </a:xfrm>
              </p:grpSpPr>
              <p:sp>
                <p:nvSpPr>
                  <p:cNvPr id="376" name="Google Shape;376;p13"/>
                  <p:cNvSpPr/>
                  <p:nvPr/>
                </p:nvSpPr>
                <p:spPr>
                  <a:xfrm>
                    <a:off x="16183764" y="539987"/>
                    <a:ext cx="49" cy="51"/>
                  </a:xfrm>
                  <a:custGeom>
                    <a:avLst/>
                    <a:gdLst/>
                    <a:ahLst/>
                    <a:cxnLst/>
                    <a:rect l="l" t="t" r="r" b="b"/>
                    <a:pathLst>
                      <a:path w="49" h="51" extrusionOk="0">
                        <a:moveTo>
                          <a:pt x="49" y="51"/>
                        </a:moveTo>
                        <a:cubicBezTo>
                          <a:pt x="49" y="7"/>
                          <a:pt x="-61"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77" name="Google Shape;377;p13"/>
                  <p:cNvSpPr/>
                  <p:nvPr/>
                </p:nvSpPr>
                <p:spPr>
                  <a:xfrm>
                    <a:off x="16110298" y="536908"/>
                    <a:ext cx="113672" cy="127662"/>
                  </a:xfrm>
                  <a:custGeom>
                    <a:avLst/>
                    <a:gdLst/>
                    <a:ahLst/>
                    <a:cxnLst/>
                    <a:rect l="l" t="t" r="r" b="b"/>
                    <a:pathLst>
                      <a:path w="113672" h="127662" extrusionOk="0">
                        <a:moveTo>
                          <a:pt x="113457" y="62904"/>
                        </a:moveTo>
                        <a:cubicBezTo>
                          <a:pt x="108517" y="4242"/>
                          <a:pt x="54778" y="-5428"/>
                          <a:pt x="78521" y="5954"/>
                        </a:cubicBezTo>
                        <a:cubicBezTo>
                          <a:pt x="60763" y="-3005"/>
                          <a:pt x="43429" y="-1649"/>
                          <a:pt x="27919" y="8643"/>
                        </a:cubicBezTo>
                        <a:cubicBezTo>
                          <a:pt x="-32808" y="48945"/>
                          <a:pt x="16326" y="149220"/>
                          <a:pt x="72713" y="123501"/>
                        </a:cubicBezTo>
                        <a:cubicBezTo>
                          <a:pt x="121357" y="101294"/>
                          <a:pt x="112834" y="55013"/>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378" name="Google Shape;378;p13"/>
              <p:cNvGrpSpPr/>
              <p:nvPr/>
            </p:nvGrpSpPr>
            <p:grpSpPr>
              <a:xfrm>
                <a:off x="9882913" y="1379167"/>
                <a:ext cx="6341057" cy="127693"/>
                <a:chOff x="9882913" y="1379167"/>
                <a:chExt cx="6341057" cy="127693"/>
              </a:xfrm>
            </p:grpSpPr>
            <p:grpSp>
              <p:nvGrpSpPr>
                <p:cNvPr id="379" name="Google Shape;379;p13"/>
                <p:cNvGrpSpPr/>
                <p:nvPr/>
              </p:nvGrpSpPr>
              <p:grpSpPr>
                <a:xfrm>
                  <a:off x="9882913" y="1379167"/>
                  <a:ext cx="113675" cy="127662"/>
                  <a:chOff x="9882913" y="1379167"/>
                  <a:chExt cx="113675" cy="127662"/>
                </a:xfrm>
              </p:grpSpPr>
              <p:sp>
                <p:nvSpPr>
                  <p:cNvPr id="380" name="Google Shape;380;p13"/>
                  <p:cNvSpPr/>
                  <p:nvPr/>
                </p:nvSpPr>
                <p:spPr>
                  <a:xfrm>
                    <a:off x="9956385" y="1382246"/>
                    <a:ext cx="64" cy="51"/>
                  </a:xfrm>
                  <a:custGeom>
                    <a:avLst/>
                    <a:gdLst/>
                    <a:ahLst/>
                    <a:cxnLst/>
                    <a:rect l="l" t="t" r="r" b="b"/>
                    <a:pathLst>
                      <a:path w="64" h="51" extrusionOk="0">
                        <a:moveTo>
                          <a:pt x="65" y="51"/>
                        </a:moveTo>
                        <a:cubicBezTo>
                          <a:pt x="42" y="7"/>
                          <a:pt x="-69" y="-38"/>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1" name="Google Shape;381;p13"/>
                  <p:cNvSpPr/>
                  <p:nvPr/>
                </p:nvSpPr>
                <p:spPr>
                  <a:xfrm>
                    <a:off x="9882913" y="1379167"/>
                    <a:ext cx="113675" cy="127662"/>
                  </a:xfrm>
                  <a:custGeom>
                    <a:avLst/>
                    <a:gdLst/>
                    <a:ahLst/>
                    <a:cxnLst/>
                    <a:rect l="l" t="t" r="r" b="b"/>
                    <a:pathLst>
                      <a:path w="113675" h="127662" extrusionOk="0">
                        <a:moveTo>
                          <a:pt x="113458" y="62904"/>
                        </a:moveTo>
                        <a:cubicBezTo>
                          <a:pt x="108518" y="4242"/>
                          <a:pt x="54778" y="-5428"/>
                          <a:pt x="78521" y="5954"/>
                        </a:cubicBezTo>
                        <a:cubicBezTo>
                          <a:pt x="60764" y="-3005"/>
                          <a:pt x="43429" y="-1649"/>
                          <a:pt x="27919" y="8643"/>
                        </a:cubicBezTo>
                        <a:cubicBezTo>
                          <a:pt x="-32808" y="48945"/>
                          <a:pt x="16326" y="149220"/>
                          <a:pt x="72713" y="123501"/>
                        </a:cubicBezTo>
                        <a:cubicBezTo>
                          <a:pt x="121379" y="101294"/>
                          <a:pt x="112835" y="55013"/>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82" name="Google Shape;382;p13"/>
                <p:cNvGrpSpPr/>
                <p:nvPr/>
              </p:nvGrpSpPr>
              <p:grpSpPr>
                <a:xfrm>
                  <a:off x="10661466" y="1379227"/>
                  <a:ext cx="113557" cy="127633"/>
                  <a:chOff x="10661466" y="1379227"/>
                  <a:chExt cx="113557" cy="127633"/>
                </a:xfrm>
              </p:grpSpPr>
              <p:sp>
                <p:nvSpPr>
                  <p:cNvPr id="383" name="Google Shape;383;p13"/>
                  <p:cNvSpPr/>
                  <p:nvPr/>
                </p:nvSpPr>
                <p:spPr>
                  <a:xfrm>
                    <a:off x="10734807" y="1382246"/>
                    <a:ext cx="54" cy="51"/>
                  </a:xfrm>
                  <a:custGeom>
                    <a:avLst/>
                    <a:gdLst/>
                    <a:ahLst/>
                    <a:cxnLst/>
                    <a:rect l="l" t="t" r="r" b="b"/>
                    <a:pathLst>
                      <a:path w="54" h="51" extrusionOk="0">
                        <a:moveTo>
                          <a:pt x="55" y="51"/>
                        </a:moveTo>
                        <a:cubicBezTo>
                          <a:pt x="32" y="7"/>
                          <a:pt x="-56"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4" name="Google Shape;384;p13"/>
                  <p:cNvSpPr/>
                  <p:nvPr/>
                </p:nvSpPr>
                <p:spPr>
                  <a:xfrm>
                    <a:off x="10661466" y="13792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85" name="Google Shape;385;p13"/>
                <p:cNvGrpSpPr/>
                <p:nvPr/>
              </p:nvGrpSpPr>
              <p:grpSpPr>
                <a:xfrm>
                  <a:off x="11439900" y="1379227"/>
                  <a:ext cx="113557" cy="127633"/>
                  <a:chOff x="11439900" y="1379227"/>
                  <a:chExt cx="113557" cy="127633"/>
                </a:xfrm>
              </p:grpSpPr>
              <p:sp>
                <p:nvSpPr>
                  <p:cNvPr id="386" name="Google Shape;386;p13"/>
                  <p:cNvSpPr/>
                  <p:nvPr/>
                </p:nvSpPr>
                <p:spPr>
                  <a:xfrm>
                    <a:off x="11513231" y="1382246"/>
                    <a:ext cx="64" cy="51"/>
                  </a:xfrm>
                  <a:custGeom>
                    <a:avLst/>
                    <a:gdLst/>
                    <a:ahLst/>
                    <a:cxnLst/>
                    <a:rect l="l" t="t" r="r" b="b"/>
                    <a:pathLst>
                      <a:path w="64" h="51" extrusionOk="0">
                        <a:moveTo>
                          <a:pt x="65" y="51"/>
                        </a:moveTo>
                        <a:cubicBezTo>
                          <a:pt x="42" y="7"/>
                          <a:pt x="-69" y="-38"/>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87" name="Google Shape;387;p13"/>
                  <p:cNvSpPr/>
                  <p:nvPr/>
                </p:nvSpPr>
                <p:spPr>
                  <a:xfrm>
                    <a:off x="11439900" y="13792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88" name="Google Shape;388;p13"/>
                <p:cNvGrpSpPr/>
                <p:nvPr/>
              </p:nvGrpSpPr>
              <p:grpSpPr>
                <a:xfrm>
                  <a:off x="12218312" y="1379227"/>
                  <a:ext cx="113557" cy="127633"/>
                  <a:chOff x="12218312" y="1379227"/>
                  <a:chExt cx="113557" cy="127633"/>
                </a:xfrm>
              </p:grpSpPr>
              <p:sp>
                <p:nvSpPr>
                  <p:cNvPr id="389" name="Google Shape;389;p13"/>
                  <p:cNvSpPr/>
                  <p:nvPr/>
                </p:nvSpPr>
                <p:spPr>
                  <a:xfrm>
                    <a:off x="12291653" y="1382246"/>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0" name="Google Shape;390;p13"/>
                  <p:cNvSpPr/>
                  <p:nvPr/>
                </p:nvSpPr>
                <p:spPr>
                  <a:xfrm>
                    <a:off x="12218312" y="13792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91" name="Google Shape;391;p13"/>
                <p:cNvGrpSpPr/>
                <p:nvPr/>
              </p:nvGrpSpPr>
              <p:grpSpPr>
                <a:xfrm>
                  <a:off x="12996746" y="1379227"/>
                  <a:ext cx="113557" cy="127633"/>
                  <a:chOff x="12996746" y="1379227"/>
                  <a:chExt cx="113557" cy="127633"/>
                </a:xfrm>
              </p:grpSpPr>
              <p:sp>
                <p:nvSpPr>
                  <p:cNvPr id="392" name="Google Shape;392;p13"/>
                  <p:cNvSpPr/>
                  <p:nvPr/>
                </p:nvSpPr>
                <p:spPr>
                  <a:xfrm>
                    <a:off x="13070071" y="1382246"/>
                    <a:ext cx="49" cy="51"/>
                  </a:xfrm>
                  <a:custGeom>
                    <a:avLst/>
                    <a:gdLst/>
                    <a:ahLst/>
                    <a:cxnLst/>
                    <a:rect l="l" t="t" r="r" b="b"/>
                    <a:pathLst>
                      <a:path w="49" h="51" extrusionOk="0">
                        <a:moveTo>
                          <a:pt x="49" y="51"/>
                        </a:moveTo>
                        <a:cubicBezTo>
                          <a:pt x="49" y="7"/>
                          <a:pt x="-62"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3" name="Google Shape;393;p13"/>
                  <p:cNvSpPr/>
                  <p:nvPr/>
                </p:nvSpPr>
                <p:spPr>
                  <a:xfrm>
                    <a:off x="12996746" y="1379227"/>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94" name="Google Shape;394;p13"/>
                <p:cNvGrpSpPr/>
                <p:nvPr/>
              </p:nvGrpSpPr>
              <p:grpSpPr>
                <a:xfrm>
                  <a:off x="13775158" y="1379227"/>
                  <a:ext cx="113557" cy="127633"/>
                  <a:chOff x="13775158" y="1379227"/>
                  <a:chExt cx="113557" cy="127633"/>
                </a:xfrm>
              </p:grpSpPr>
              <p:sp>
                <p:nvSpPr>
                  <p:cNvPr id="395" name="Google Shape;395;p13"/>
                  <p:cNvSpPr/>
                  <p:nvPr/>
                </p:nvSpPr>
                <p:spPr>
                  <a:xfrm>
                    <a:off x="13848500" y="1382246"/>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6" name="Google Shape;396;p13"/>
                  <p:cNvSpPr/>
                  <p:nvPr/>
                </p:nvSpPr>
                <p:spPr>
                  <a:xfrm>
                    <a:off x="13775158" y="13792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397" name="Google Shape;397;p13"/>
                <p:cNvGrpSpPr/>
                <p:nvPr/>
              </p:nvGrpSpPr>
              <p:grpSpPr>
                <a:xfrm>
                  <a:off x="14553594" y="1379227"/>
                  <a:ext cx="113557" cy="127633"/>
                  <a:chOff x="14553594" y="1379227"/>
                  <a:chExt cx="113557" cy="127633"/>
                </a:xfrm>
              </p:grpSpPr>
              <p:sp>
                <p:nvSpPr>
                  <p:cNvPr id="398" name="Google Shape;398;p13"/>
                  <p:cNvSpPr/>
                  <p:nvPr/>
                </p:nvSpPr>
                <p:spPr>
                  <a:xfrm>
                    <a:off x="14626917" y="1382246"/>
                    <a:ext cx="49" cy="51"/>
                  </a:xfrm>
                  <a:custGeom>
                    <a:avLst/>
                    <a:gdLst/>
                    <a:ahLst/>
                    <a:cxnLst/>
                    <a:rect l="l" t="t" r="r" b="b"/>
                    <a:pathLst>
                      <a:path w="49" h="51" extrusionOk="0">
                        <a:moveTo>
                          <a:pt x="49" y="51"/>
                        </a:moveTo>
                        <a:cubicBezTo>
                          <a:pt x="49" y="7"/>
                          <a:pt x="-62"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9" name="Google Shape;399;p13"/>
                  <p:cNvSpPr/>
                  <p:nvPr/>
                </p:nvSpPr>
                <p:spPr>
                  <a:xfrm>
                    <a:off x="14553594" y="1379227"/>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00" name="Google Shape;400;p13"/>
                <p:cNvGrpSpPr/>
                <p:nvPr/>
              </p:nvGrpSpPr>
              <p:grpSpPr>
                <a:xfrm>
                  <a:off x="15332005" y="1379227"/>
                  <a:ext cx="113557" cy="127633"/>
                  <a:chOff x="15332005" y="1379227"/>
                  <a:chExt cx="113557" cy="127633"/>
                </a:xfrm>
              </p:grpSpPr>
              <p:sp>
                <p:nvSpPr>
                  <p:cNvPr id="401" name="Google Shape;401;p13"/>
                  <p:cNvSpPr/>
                  <p:nvPr/>
                </p:nvSpPr>
                <p:spPr>
                  <a:xfrm>
                    <a:off x="15405345" y="1382246"/>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2" name="Google Shape;402;p13"/>
                  <p:cNvSpPr/>
                  <p:nvPr/>
                </p:nvSpPr>
                <p:spPr>
                  <a:xfrm>
                    <a:off x="15332005" y="1379227"/>
                    <a:ext cx="113557" cy="127633"/>
                  </a:xfrm>
                  <a:custGeom>
                    <a:avLst/>
                    <a:gdLst/>
                    <a:ahLst/>
                    <a:cxnLst/>
                    <a:rect l="l" t="t" r="r" b="b"/>
                    <a:pathLst>
                      <a:path w="113557" h="127633"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03" name="Google Shape;403;p13"/>
                <p:cNvGrpSpPr/>
                <p:nvPr/>
              </p:nvGrpSpPr>
              <p:grpSpPr>
                <a:xfrm>
                  <a:off x="16110298" y="1379167"/>
                  <a:ext cx="113672" cy="127662"/>
                  <a:chOff x="16110298" y="1379167"/>
                  <a:chExt cx="113672" cy="127662"/>
                </a:xfrm>
              </p:grpSpPr>
              <p:sp>
                <p:nvSpPr>
                  <p:cNvPr id="404" name="Google Shape;404;p13"/>
                  <p:cNvSpPr/>
                  <p:nvPr/>
                </p:nvSpPr>
                <p:spPr>
                  <a:xfrm>
                    <a:off x="16183764" y="1382246"/>
                    <a:ext cx="49" cy="51"/>
                  </a:xfrm>
                  <a:custGeom>
                    <a:avLst/>
                    <a:gdLst/>
                    <a:ahLst/>
                    <a:cxnLst/>
                    <a:rect l="l" t="t" r="r" b="b"/>
                    <a:pathLst>
                      <a:path w="49" h="51" extrusionOk="0">
                        <a:moveTo>
                          <a:pt x="49" y="51"/>
                        </a:moveTo>
                        <a:cubicBezTo>
                          <a:pt x="49" y="7"/>
                          <a:pt x="-61"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5" name="Google Shape;405;p13"/>
                  <p:cNvSpPr/>
                  <p:nvPr/>
                </p:nvSpPr>
                <p:spPr>
                  <a:xfrm>
                    <a:off x="16110298" y="1379167"/>
                    <a:ext cx="113672" cy="127662"/>
                  </a:xfrm>
                  <a:custGeom>
                    <a:avLst/>
                    <a:gdLst/>
                    <a:ahLst/>
                    <a:cxnLst/>
                    <a:rect l="l" t="t" r="r" b="b"/>
                    <a:pathLst>
                      <a:path w="113672" h="127662" extrusionOk="0">
                        <a:moveTo>
                          <a:pt x="113457" y="62904"/>
                        </a:moveTo>
                        <a:cubicBezTo>
                          <a:pt x="108517" y="4242"/>
                          <a:pt x="54778" y="-5428"/>
                          <a:pt x="78521" y="5954"/>
                        </a:cubicBezTo>
                        <a:cubicBezTo>
                          <a:pt x="60763" y="-3005"/>
                          <a:pt x="43429" y="-1649"/>
                          <a:pt x="27919" y="8643"/>
                        </a:cubicBezTo>
                        <a:cubicBezTo>
                          <a:pt x="-32808" y="48945"/>
                          <a:pt x="16326" y="149220"/>
                          <a:pt x="72713" y="123501"/>
                        </a:cubicBezTo>
                        <a:cubicBezTo>
                          <a:pt x="121357" y="101294"/>
                          <a:pt x="112834" y="55013"/>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406" name="Google Shape;406;p13"/>
              <p:cNvGrpSpPr/>
              <p:nvPr/>
            </p:nvGrpSpPr>
            <p:grpSpPr>
              <a:xfrm>
                <a:off x="9882913" y="2221449"/>
                <a:ext cx="6341057" cy="127692"/>
                <a:chOff x="9882913" y="2221449"/>
                <a:chExt cx="6341057" cy="127692"/>
              </a:xfrm>
            </p:grpSpPr>
            <p:grpSp>
              <p:nvGrpSpPr>
                <p:cNvPr id="407" name="Google Shape;407;p13"/>
                <p:cNvGrpSpPr/>
                <p:nvPr/>
              </p:nvGrpSpPr>
              <p:grpSpPr>
                <a:xfrm>
                  <a:off x="9882913" y="2221449"/>
                  <a:ext cx="113675" cy="127662"/>
                  <a:chOff x="9882913" y="2221449"/>
                  <a:chExt cx="113675" cy="127662"/>
                </a:xfrm>
              </p:grpSpPr>
              <p:sp>
                <p:nvSpPr>
                  <p:cNvPr id="408" name="Google Shape;408;p13"/>
                  <p:cNvSpPr/>
                  <p:nvPr/>
                </p:nvSpPr>
                <p:spPr>
                  <a:xfrm>
                    <a:off x="9956385" y="2224511"/>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09" name="Google Shape;409;p13"/>
                  <p:cNvSpPr/>
                  <p:nvPr/>
                </p:nvSpPr>
                <p:spPr>
                  <a:xfrm>
                    <a:off x="9882913" y="2221449"/>
                    <a:ext cx="113675" cy="127662"/>
                  </a:xfrm>
                  <a:custGeom>
                    <a:avLst/>
                    <a:gdLst/>
                    <a:ahLst/>
                    <a:cxnLst/>
                    <a:rect l="l" t="t" r="r" b="b"/>
                    <a:pathLst>
                      <a:path w="113675" h="127662" extrusionOk="0">
                        <a:moveTo>
                          <a:pt x="113458" y="62904"/>
                        </a:moveTo>
                        <a:cubicBezTo>
                          <a:pt x="108518" y="4242"/>
                          <a:pt x="54778" y="-5428"/>
                          <a:pt x="78521" y="5954"/>
                        </a:cubicBezTo>
                        <a:cubicBezTo>
                          <a:pt x="60764" y="-3005"/>
                          <a:pt x="43429" y="-1649"/>
                          <a:pt x="27919" y="8643"/>
                        </a:cubicBezTo>
                        <a:cubicBezTo>
                          <a:pt x="-32808" y="48945"/>
                          <a:pt x="16326" y="149220"/>
                          <a:pt x="72713" y="123501"/>
                        </a:cubicBezTo>
                        <a:cubicBezTo>
                          <a:pt x="121379" y="101272"/>
                          <a:pt x="112835" y="54991"/>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10" name="Google Shape;410;p13"/>
                <p:cNvGrpSpPr/>
                <p:nvPr/>
              </p:nvGrpSpPr>
              <p:grpSpPr>
                <a:xfrm>
                  <a:off x="10661466" y="2221509"/>
                  <a:ext cx="113557" cy="127632"/>
                  <a:chOff x="10661466" y="2221509"/>
                  <a:chExt cx="113557" cy="127632"/>
                </a:xfrm>
              </p:grpSpPr>
              <p:sp>
                <p:nvSpPr>
                  <p:cNvPr id="411" name="Google Shape;411;p13"/>
                  <p:cNvSpPr/>
                  <p:nvPr/>
                </p:nvSpPr>
                <p:spPr>
                  <a:xfrm>
                    <a:off x="10734807" y="2224511"/>
                    <a:ext cx="54" cy="67"/>
                  </a:xfrm>
                  <a:custGeom>
                    <a:avLst/>
                    <a:gdLst/>
                    <a:ahLst/>
                    <a:cxnLst/>
                    <a:rect l="l" t="t" r="r" b="b"/>
                    <a:pathLst>
                      <a:path w="54" h="67" extrusionOk="0">
                        <a:moveTo>
                          <a:pt x="55" y="68"/>
                        </a:moveTo>
                        <a:cubicBezTo>
                          <a:pt x="32" y="1"/>
                          <a:pt x="-56"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2" name="Google Shape;412;p13"/>
                  <p:cNvSpPr/>
                  <p:nvPr/>
                </p:nvSpPr>
                <p:spPr>
                  <a:xfrm>
                    <a:off x="10661466" y="2221509"/>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13" name="Google Shape;413;p13"/>
                <p:cNvGrpSpPr/>
                <p:nvPr/>
              </p:nvGrpSpPr>
              <p:grpSpPr>
                <a:xfrm>
                  <a:off x="11439900" y="2221509"/>
                  <a:ext cx="113557" cy="127632"/>
                  <a:chOff x="11439900" y="2221509"/>
                  <a:chExt cx="113557" cy="127632"/>
                </a:xfrm>
              </p:grpSpPr>
              <p:sp>
                <p:nvSpPr>
                  <p:cNvPr id="414" name="Google Shape;414;p13"/>
                  <p:cNvSpPr/>
                  <p:nvPr/>
                </p:nvSpPr>
                <p:spPr>
                  <a:xfrm>
                    <a:off x="11513231" y="2224511"/>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5" name="Google Shape;415;p13"/>
                  <p:cNvSpPr/>
                  <p:nvPr/>
                </p:nvSpPr>
                <p:spPr>
                  <a:xfrm>
                    <a:off x="11439900" y="2221509"/>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16" name="Google Shape;416;p13"/>
                <p:cNvGrpSpPr/>
                <p:nvPr/>
              </p:nvGrpSpPr>
              <p:grpSpPr>
                <a:xfrm>
                  <a:off x="12218312" y="2221509"/>
                  <a:ext cx="113557" cy="127632"/>
                  <a:chOff x="12218312" y="2221509"/>
                  <a:chExt cx="113557" cy="127632"/>
                </a:xfrm>
              </p:grpSpPr>
              <p:sp>
                <p:nvSpPr>
                  <p:cNvPr id="417" name="Google Shape;417;p13"/>
                  <p:cNvSpPr/>
                  <p:nvPr/>
                </p:nvSpPr>
                <p:spPr>
                  <a:xfrm>
                    <a:off x="12291653" y="2224511"/>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18" name="Google Shape;418;p13"/>
                  <p:cNvSpPr/>
                  <p:nvPr/>
                </p:nvSpPr>
                <p:spPr>
                  <a:xfrm>
                    <a:off x="12218312" y="2221509"/>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19" name="Google Shape;419;p13"/>
                <p:cNvGrpSpPr/>
                <p:nvPr/>
              </p:nvGrpSpPr>
              <p:grpSpPr>
                <a:xfrm>
                  <a:off x="12996746" y="2221509"/>
                  <a:ext cx="113557" cy="127632"/>
                  <a:chOff x="12996746" y="2221509"/>
                  <a:chExt cx="113557" cy="127632"/>
                </a:xfrm>
              </p:grpSpPr>
              <p:sp>
                <p:nvSpPr>
                  <p:cNvPr id="420" name="Google Shape;420;p13"/>
                  <p:cNvSpPr/>
                  <p:nvPr/>
                </p:nvSpPr>
                <p:spPr>
                  <a:xfrm>
                    <a:off x="13070071" y="2224511"/>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1" name="Google Shape;421;p13"/>
                  <p:cNvSpPr/>
                  <p:nvPr/>
                </p:nvSpPr>
                <p:spPr>
                  <a:xfrm>
                    <a:off x="12996746" y="2221509"/>
                    <a:ext cx="113557" cy="127632"/>
                  </a:xfrm>
                  <a:custGeom>
                    <a:avLst/>
                    <a:gdLst/>
                    <a:ahLst/>
                    <a:cxnLst/>
                    <a:rect l="l" t="t" r="r" b="b"/>
                    <a:pathLst>
                      <a:path w="113557" h="127632"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22" name="Google Shape;422;p13"/>
                <p:cNvGrpSpPr/>
                <p:nvPr/>
              </p:nvGrpSpPr>
              <p:grpSpPr>
                <a:xfrm>
                  <a:off x="13775158" y="2221509"/>
                  <a:ext cx="113557" cy="127632"/>
                  <a:chOff x="13775158" y="2221509"/>
                  <a:chExt cx="113557" cy="127632"/>
                </a:xfrm>
              </p:grpSpPr>
              <p:sp>
                <p:nvSpPr>
                  <p:cNvPr id="423" name="Google Shape;423;p13"/>
                  <p:cNvSpPr/>
                  <p:nvPr/>
                </p:nvSpPr>
                <p:spPr>
                  <a:xfrm>
                    <a:off x="13848500" y="2224511"/>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4" name="Google Shape;424;p13"/>
                  <p:cNvSpPr/>
                  <p:nvPr/>
                </p:nvSpPr>
                <p:spPr>
                  <a:xfrm>
                    <a:off x="13775158" y="2221509"/>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25" name="Google Shape;425;p13"/>
                <p:cNvGrpSpPr/>
                <p:nvPr/>
              </p:nvGrpSpPr>
              <p:grpSpPr>
                <a:xfrm>
                  <a:off x="14553594" y="2221509"/>
                  <a:ext cx="113557" cy="127632"/>
                  <a:chOff x="14553594" y="2221509"/>
                  <a:chExt cx="113557" cy="127632"/>
                </a:xfrm>
              </p:grpSpPr>
              <p:sp>
                <p:nvSpPr>
                  <p:cNvPr id="426" name="Google Shape;426;p13"/>
                  <p:cNvSpPr/>
                  <p:nvPr/>
                </p:nvSpPr>
                <p:spPr>
                  <a:xfrm>
                    <a:off x="14626917" y="2224511"/>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27" name="Google Shape;427;p13"/>
                  <p:cNvSpPr/>
                  <p:nvPr/>
                </p:nvSpPr>
                <p:spPr>
                  <a:xfrm>
                    <a:off x="14553594" y="2221509"/>
                    <a:ext cx="113557" cy="127632"/>
                  </a:xfrm>
                  <a:custGeom>
                    <a:avLst/>
                    <a:gdLst/>
                    <a:ahLst/>
                    <a:cxnLst/>
                    <a:rect l="l" t="t" r="r" b="b"/>
                    <a:pathLst>
                      <a:path w="113557" h="127632"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28" name="Google Shape;428;p13"/>
                <p:cNvGrpSpPr/>
                <p:nvPr/>
              </p:nvGrpSpPr>
              <p:grpSpPr>
                <a:xfrm>
                  <a:off x="15332005" y="2221509"/>
                  <a:ext cx="113557" cy="127632"/>
                  <a:chOff x="15332005" y="2221509"/>
                  <a:chExt cx="113557" cy="127632"/>
                </a:xfrm>
              </p:grpSpPr>
              <p:sp>
                <p:nvSpPr>
                  <p:cNvPr id="429" name="Google Shape;429;p13"/>
                  <p:cNvSpPr/>
                  <p:nvPr/>
                </p:nvSpPr>
                <p:spPr>
                  <a:xfrm>
                    <a:off x="15405345" y="2224511"/>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0" name="Google Shape;430;p13"/>
                  <p:cNvSpPr/>
                  <p:nvPr/>
                </p:nvSpPr>
                <p:spPr>
                  <a:xfrm>
                    <a:off x="15332005" y="2221509"/>
                    <a:ext cx="113557" cy="127632"/>
                  </a:xfrm>
                  <a:custGeom>
                    <a:avLst/>
                    <a:gdLst/>
                    <a:ahLst/>
                    <a:cxnLst/>
                    <a:rect l="l" t="t" r="r" b="b"/>
                    <a:pathLst>
                      <a:path w="113557" h="127632"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31" name="Google Shape;431;p13"/>
                <p:cNvGrpSpPr/>
                <p:nvPr/>
              </p:nvGrpSpPr>
              <p:grpSpPr>
                <a:xfrm>
                  <a:off x="16110298" y="2221449"/>
                  <a:ext cx="113672" cy="127662"/>
                  <a:chOff x="16110298" y="2221449"/>
                  <a:chExt cx="113672" cy="127662"/>
                </a:xfrm>
              </p:grpSpPr>
              <p:sp>
                <p:nvSpPr>
                  <p:cNvPr id="432" name="Google Shape;432;p13"/>
                  <p:cNvSpPr/>
                  <p:nvPr/>
                </p:nvSpPr>
                <p:spPr>
                  <a:xfrm>
                    <a:off x="16183764" y="2224511"/>
                    <a:ext cx="49" cy="67"/>
                  </a:xfrm>
                  <a:custGeom>
                    <a:avLst/>
                    <a:gdLst/>
                    <a:ahLst/>
                    <a:cxnLst/>
                    <a:rect l="l" t="t" r="r" b="b"/>
                    <a:pathLst>
                      <a:path w="49" h="67" extrusionOk="0">
                        <a:moveTo>
                          <a:pt x="49" y="68"/>
                        </a:moveTo>
                        <a:cubicBezTo>
                          <a:pt x="49" y="1"/>
                          <a:pt x="-61"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3" name="Google Shape;433;p13"/>
                  <p:cNvSpPr/>
                  <p:nvPr/>
                </p:nvSpPr>
                <p:spPr>
                  <a:xfrm>
                    <a:off x="16110298" y="2221449"/>
                    <a:ext cx="113672" cy="127662"/>
                  </a:xfrm>
                  <a:custGeom>
                    <a:avLst/>
                    <a:gdLst/>
                    <a:ahLst/>
                    <a:cxnLst/>
                    <a:rect l="l" t="t" r="r" b="b"/>
                    <a:pathLst>
                      <a:path w="113672" h="127662" extrusionOk="0">
                        <a:moveTo>
                          <a:pt x="113457" y="62904"/>
                        </a:moveTo>
                        <a:cubicBezTo>
                          <a:pt x="108517" y="4242"/>
                          <a:pt x="54778" y="-5428"/>
                          <a:pt x="78521" y="5954"/>
                        </a:cubicBezTo>
                        <a:cubicBezTo>
                          <a:pt x="60763" y="-3005"/>
                          <a:pt x="43429" y="-1649"/>
                          <a:pt x="27919" y="8643"/>
                        </a:cubicBezTo>
                        <a:cubicBezTo>
                          <a:pt x="-32808" y="48945"/>
                          <a:pt x="16326" y="149220"/>
                          <a:pt x="72713" y="123501"/>
                        </a:cubicBezTo>
                        <a:cubicBezTo>
                          <a:pt x="121357" y="101272"/>
                          <a:pt x="112834" y="54991"/>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434" name="Google Shape;434;p13"/>
              <p:cNvGrpSpPr/>
              <p:nvPr/>
            </p:nvGrpSpPr>
            <p:grpSpPr>
              <a:xfrm>
                <a:off x="9882913" y="3063708"/>
                <a:ext cx="6341057" cy="127692"/>
                <a:chOff x="9882913" y="3063708"/>
                <a:chExt cx="6341057" cy="127692"/>
              </a:xfrm>
            </p:grpSpPr>
            <p:grpSp>
              <p:nvGrpSpPr>
                <p:cNvPr id="435" name="Google Shape;435;p13"/>
                <p:cNvGrpSpPr/>
                <p:nvPr/>
              </p:nvGrpSpPr>
              <p:grpSpPr>
                <a:xfrm>
                  <a:off x="9882913" y="3063708"/>
                  <a:ext cx="113675" cy="127662"/>
                  <a:chOff x="9882913" y="3063708"/>
                  <a:chExt cx="113675" cy="127662"/>
                </a:xfrm>
              </p:grpSpPr>
              <p:sp>
                <p:nvSpPr>
                  <p:cNvPr id="436" name="Google Shape;436;p13"/>
                  <p:cNvSpPr/>
                  <p:nvPr/>
                </p:nvSpPr>
                <p:spPr>
                  <a:xfrm>
                    <a:off x="9956385" y="3066771"/>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37" name="Google Shape;437;p13"/>
                  <p:cNvSpPr/>
                  <p:nvPr/>
                </p:nvSpPr>
                <p:spPr>
                  <a:xfrm>
                    <a:off x="9882913" y="3063708"/>
                    <a:ext cx="113675" cy="127662"/>
                  </a:xfrm>
                  <a:custGeom>
                    <a:avLst/>
                    <a:gdLst/>
                    <a:ahLst/>
                    <a:cxnLst/>
                    <a:rect l="l" t="t" r="r" b="b"/>
                    <a:pathLst>
                      <a:path w="113675" h="127662" extrusionOk="0">
                        <a:moveTo>
                          <a:pt x="113458" y="62904"/>
                        </a:moveTo>
                        <a:cubicBezTo>
                          <a:pt x="108518" y="4242"/>
                          <a:pt x="54778" y="-5428"/>
                          <a:pt x="78521" y="5954"/>
                        </a:cubicBezTo>
                        <a:cubicBezTo>
                          <a:pt x="60764" y="-3005"/>
                          <a:pt x="43429" y="-1649"/>
                          <a:pt x="27919" y="8643"/>
                        </a:cubicBezTo>
                        <a:cubicBezTo>
                          <a:pt x="-32808" y="48945"/>
                          <a:pt x="16326" y="149220"/>
                          <a:pt x="72713" y="123501"/>
                        </a:cubicBezTo>
                        <a:cubicBezTo>
                          <a:pt x="121379" y="101272"/>
                          <a:pt x="112835" y="54991"/>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38" name="Google Shape;438;p13"/>
                <p:cNvGrpSpPr/>
                <p:nvPr/>
              </p:nvGrpSpPr>
              <p:grpSpPr>
                <a:xfrm>
                  <a:off x="10661466" y="3063768"/>
                  <a:ext cx="113557" cy="127632"/>
                  <a:chOff x="10661466" y="3063768"/>
                  <a:chExt cx="113557" cy="127632"/>
                </a:xfrm>
              </p:grpSpPr>
              <p:sp>
                <p:nvSpPr>
                  <p:cNvPr id="439" name="Google Shape;439;p13"/>
                  <p:cNvSpPr/>
                  <p:nvPr/>
                </p:nvSpPr>
                <p:spPr>
                  <a:xfrm>
                    <a:off x="10734807" y="3066771"/>
                    <a:ext cx="54" cy="67"/>
                  </a:xfrm>
                  <a:custGeom>
                    <a:avLst/>
                    <a:gdLst/>
                    <a:ahLst/>
                    <a:cxnLst/>
                    <a:rect l="l" t="t" r="r" b="b"/>
                    <a:pathLst>
                      <a:path w="54" h="67" extrusionOk="0">
                        <a:moveTo>
                          <a:pt x="55" y="68"/>
                        </a:moveTo>
                        <a:cubicBezTo>
                          <a:pt x="32" y="1"/>
                          <a:pt x="-56"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40" name="Google Shape;440;p13"/>
                  <p:cNvSpPr/>
                  <p:nvPr/>
                </p:nvSpPr>
                <p:spPr>
                  <a:xfrm>
                    <a:off x="10661466" y="3063768"/>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41" name="Google Shape;441;p13"/>
                <p:cNvGrpSpPr/>
                <p:nvPr/>
              </p:nvGrpSpPr>
              <p:grpSpPr>
                <a:xfrm>
                  <a:off x="11439900" y="3063768"/>
                  <a:ext cx="113557" cy="127632"/>
                  <a:chOff x="11439900" y="3063768"/>
                  <a:chExt cx="113557" cy="127632"/>
                </a:xfrm>
              </p:grpSpPr>
              <p:sp>
                <p:nvSpPr>
                  <p:cNvPr id="442" name="Google Shape;442;p13"/>
                  <p:cNvSpPr/>
                  <p:nvPr/>
                </p:nvSpPr>
                <p:spPr>
                  <a:xfrm>
                    <a:off x="11513231" y="3066771"/>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43" name="Google Shape;443;p13"/>
                  <p:cNvSpPr/>
                  <p:nvPr/>
                </p:nvSpPr>
                <p:spPr>
                  <a:xfrm>
                    <a:off x="11439900" y="3063768"/>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44" name="Google Shape;444;p13"/>
                <p:cNvGrpSpPr/>
                <p:nvPr/>
              </p:nvGrpSpPr>
              <p:grpSpPr>
                <a:xfrm>
                  <a:off x="12218312" y="3063768"/>
                  <a:ext cx="113557" cy="127632"/>
                  <a:chOff x="12218312" y="3063768"/>
                  <a:chExt cx="113557" cy="127632"/>
                </a:xfrm>
              </p:grpSpPr>
              <p:sp>
                <p:nvSpPr>
                  <p:cNvPr id="445" name="Google Shape;445;p13"/>
                  <p:cNvSpPr/>
                  <p:nvPr/>
                </p:nvSpPr>
                <p:spPr>
                  <a:xfrm>
                    <a:off x="12291653" y="3066771"/>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46" name="Google Shape;446;p13"/>
                  <p:cNvSpPr/>
                  <p:nvPr/>
                </p:nvSpPr>
                <p:spPr>
                  <a:xfrm>
                    <a:off x="12218312" y="3063768"/>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47" name="Google Shape;447;p13"/>
                <p:cNvGrpSpPr/>
                <p:nvPr/>
              </p:nvGrpSpPr>
              <p:grpSpPr>
                <a:xfrm>
                  <a:off x="12996746" y="3063768"/>
                  <a:ext cx="113557" cy="127632"/>
                  <a:chOff x="12996746" y="3063768"/>
                  <a:chExt cx="113557" cy="127632"/>
                </a:xfrm>
              </p:grpSpPr>
              <p:sp>
                <p:nvSpPr>
                  <p:cNvPr id="448" name="Google Shape;448;p13"/>
                  <p:cNvSpPr/>
                  <p:nvPr/>
                </p:nvSpPr>
                <p:spPr>
                  <a:xfrm>
                    <a:off x="13070071" y="3066771"/>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49" name="Google Shape;449;p13"/>
                  <p:cNvSpPr/>
                  <p:nvPr/>
                </p:nvSpPr>
                <p:spPr>
                  <a:xfrm>
                    <a:off x="12996746" y="3063768"/>
                    <a:ext cx="113557" cy="127632"/>
                  </a:xfrm>
                  <a:custGeom>
                    <a:avLst/>
                    <a:gdLst/>
                    <a:ahLst/>
                    <a:cxnLst/>
                    <a:rect l="l" t="t" r="r" b="b"/>
                    <a:pathLst>
                      <a:path w="113557" h="127632"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50" name="Google Shape;450;p13"/>
                <p:cNvGrpSpPr/>
                <p:nvPr/>
              </p:nvGrpSpPr>
              <p:grpSpPr>
                <a:xfrm>
                  <a:off x="13775158" y="3063768"/>
                  <a:ext cx="113557" cy="127632"/>
                  <a:chOff x="13775158" y="3063768"/>
                  <a:chExt cx="113557" cy="127632"/>
                </a:xfrm>
              </p:grpSpPr>
              <p:sp>
                <p:nvSpPr>
                  <p:cNvPr id="451" name="Google Shape;451;p13"/>
                  <p:cNvSpPr/>
                  <p:nvPr/>
                </p:nvSpPr>
                <p:spPr>
                  <a:xfrm>
                    <a:off x="13848500" y="3066771"/>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52" name="Google Shape;452;p13"/>
                  <p:cNvSpPr/>
                  <p:nvPr/>
                </p:nvSpPr>
                <p:spPr>
                  <a:xfrm>
                    <a:off x="13775158" y="3063768"/>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53" name="Google Shape;453;p13"/>
                <p:cNvGrpSpPr/>
                <p:nvPr/>
              </p:nvGrpSpPr>
              <p:grpSpPr>
                <a:xfrm>
                  <a:off x="14553594" y="3063768"/>
                  <a:ext cx="113557" cy="127632"/>
                  <a:chOff x="14553594" y="3063768"/>
                  <a:chExt cx="113557" cy="127632"/>
                </a:xfrm>
              </p:grpSpPr>
              <p:sp>
                <p:nvSpPr>
                  <p:cNvPr id="454" name="Google Shape;454;p13"/>
                  <p:cNvSpPr/>
                  <p:nvPr/>
                </p:nvSpPr>
                <p:spPr>
                  <a:xfrm>
                    <a:off x="14626917" y="3066771"/>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55" name="Google Shape;455;p13"/>
                  <p:cNvSpPr/>
                  <p:nvPr/>
                </p:nvSpPr>
                <p:spPr>
                  <a:xfrm>
                    <a:off x="14553594" y="3063768"/>
                    <a:ext cx="113557" cy="127632"/>
                  </a:xfrm>
                  <a:custGeom>
                    <a:avLst/>
                    <a:gdLst/>
                    <a:ahLst/>
                    <a:cxnLst/>
                    <a:rect l="l" t="t" r="r" b="b"/>
                    <a:pathLst>
                      <a:path w="113557" h="127632"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56" name="Google Shape;456;p13"/>
                <p:cNvGrpSpPr/>
                <p:nvPr/>
              </p:nvGrpSpPr>
              <p:grpSpPr>
                <a:xfrm>
                  <a:off x="15332005" y="3063768"/>
                  <a:ext cx="113557" cy="127632"/>
                  <a:chOff x="15332005" y="3063768"/>
                  <a:chExt cx="113557" cy="127632"/>
                </a:xfrm>
              </p:grpSpPr>
              <p:sp>
                <p:nvSpPr>
                  <p:cNvPr id="457" name="Google Shape;457;p13"/>
                  <p:cNvSpPr/>
                  <p:nvPr/>
                </p:nvSpPr>
                <p:spPr>
                  <a:xfrm>
                    <a:off x="15405345" y="3066771"/>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58" name="Google Shape;458;p13"/>
                  <p:cNvSpPr/>
                  <p:nvPr/>
                </p:nvSpPr>
                <p:spPr>
                  <a:xfrm>
                    <a:off x="15332005" y="3063768"/>
                    <a:ext cx="113557" cy="127632"/>
                  </a:xfrm>
                  <a:custGeom>
                    <a:avLst/>
                    <a:gdLst/>
                    <a:ahLst/>
                    <a:cxnLst/>
                    <a:rect l="l" t="t" r="r" b="b"/>
                    <a:pathLst>
                      <a:path w="113557" h="127632"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59" name="Google Shape;459;p13"/>
                <p:cNvGrpSpPr/>
                <p:nvPr/>
              </p:nvGrpSpPr>
              <p:grpSpPr>
                <a:xfrm>
                  <a:off x="16110298" y="3063708"/>
                  <a:ext cx="113672" cy="127662"/>
                  <a:chOff x="16110298" y="3063708"/>
                  <a:chExt cx="113672" cy="127662"/>
                </a:xfrm>
              </p:grpSpPr>
              <p:sp>
                <p:nvSpPr>
                  <p:cNvPr id="460" name="Google Shape;460;p13"/>
                  <p:cNvSpPr/>
                  <p:nvPr/>
                </p:nvSpPr>
                <p:spPr>
                  <a:xfrm>
                    <a:off x="16183764" y="3066771"/>
                    <a:ext cx="49" cy="67"/>
                  </a:xfrm>
                  <a:custGeom>
                    <a:avLst/>
                    <a:gdLst/>
                    <a:ahLst/>
                    <a:cxnLst/>
                    <a:rect l="l" t="t" r="r" b="b"/>
                    <a:pathLst>
                      <a:path w="49" h="67" extrusionOk="0">
                        <a:moveTo>
                          <a:pt x="49" y="68"/>
                        </a:moveTo>
                        <a:cubicBezTo>
                          <a:pt x="49" y="1"/>
                          <a:pt x="-61"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61" name="Google Shape;461;p13"/>
                  <p:cNvSpPr/>
                  <p:nvPr/>
                </p:nvSpPr>
                <p:spPr>
                  <a:xfrm>
                    <a:off x="16110298" y="3063708"/>
                    <a:ext cx="113672" cy="127662"/>
                  </a:xfrm>
                  <a:custGeom>
                    <a:avLst/>
                    <a:gdLst/>
                    <a:ahLst/>
                    <a:cxnLst/>
                    <a:rect l="l" t="t" r="r" b="b"/>
                    <a:pathLst>
                      <a:path w="113672" h="127662" extrusionOk="0">
                        <a:moveTo>
                          <a:pt x="113457" y="62904"/>
                        </a:moveTo>
                        <a:cubicBezTo>
                          <a:pt x="108517" y="4242"/>
                          <a:pt x="54778" y="-5428"/>
                          <a:pt x="78521" y="5954"/>
                        </a:cubicBezTo>
                        <a:cubicBezTo>
                          <a:pt x="60763" y="-3005"/>
                          <a:pt x="43429" y="-1649"/>
                          <a:pt x="27919" y="8643"/>
                        </a:cubicBezTo>
                        <a:cubicBezTo>
                          <a:pt x="-32808" y="48945"/>
                          <a:pt x="16326" y="149220"/>
                          <a:pt x="72713" y="123501"/>
                        </a:cubicBezTo>
                        <a:cubicBezTo>
                          <a:pt x="121357" y="101272"/>
                          <a:pt x="112834" y="54991"/>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462" name="Google Shape;462;p13"/>
              <p:cNvGrpSpPr/>
              <p:nvPr/>
            </p:nvGrpSpPr>
            <p:grpSpPr>
              <a:xfrm>
                <a:off x="9882913" y="3905967"/>
                <a:ext cx="6341057" cy="127692"/>
                <a:chOff x="9882913" y="3905967"/>
                <a:chExt cx="6341057" cy="127692"/>
              </a:xfrm>
            </p:grpSpPr>
            <p:grpSp>
              <p:nvGrpSpPr>
                <p:cNvPr id="463" name="Google Shape;463;p13"/>
                <p:cNvGrpSpPr/>
                <p:nvPr/>
              </p:nvGrpSpPr>
              <p:grpSpPr>
                <a:xfrm>
                  <a:off x="9882913" y="3905967"/>
                  <a:ext cx="113675" cy="127662"/>
                  <a:chOff x="9882913" y="3905967"/>
                  <a:chExt cx="113675" cy="127662"/>
                </a:xfrm>
              </p:grpSpPr>
              <p:sp>
                <p:nvSpPr>
                  <p:cNvPr id="464" name="Google Shape;464;p13"/>
                  <p:cNvSpPr/>
                  <p:nvPr/>
                </p:nvSpPr>
                <p:spPr>
                  <a:xfrm>
                    <a:off x="9956385" y="3909030"/>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65" name="Google Shape;465;p13"/>
                  <p:cNvSpPr/>
                  <p:nvPr/>
                </p:nvSpPr>
                <p:spPr>
                  <a:xfrm>
                    <a:off x="9882913" y="3905967"/>
                    <a:ext cx="113675" cy="127662"/>
                  </a:xfrm>
                  <a:custGeom>
                    <a:avLst/>
                    <a:gdLst/>
                    <a:ahLst/>
                    <a:cxnLst/>
                    <a:rect l="l" t="t" r="r" b="b"/>
                    <a:pathLst>
                      <a:path w="113675" h="127662" extrusionOk="0">
                        <a:moveTo>
                          <a:pt x="113458" y="62904"/>
                        </a:moveTo>
                        <a:cubicBezTo>
                          <a:pt x="108518" y="4242"/>
                          <a:pt x="54778" y="-5428"/>
                          <a:pt x="78521" y="5954"/>
                        </a:cubicBezTo>
                        <a:cubicBezTo>
                          <a:pt x="60764" y="-3005"/>
                          <a:pt x="43429" y="-1649"/>
                          <a:pt x="27919" y="8643"/>
                        </a:cubicBezTo>
                        <a:cubicBezTo>
                          <a:pt x="-32808" y="48945"/>
                          <a:pt x="16326" y="149220"/>
                          <a:pt x="72713" y="123501"/>
                        </a:cubicBezTo>
                        <a:cubicBezTo>
                          <a:pt x="121379" y="101294"/>
                          <a:pt x="112835" y="54991"/>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66" name="Google Shape;466;p13"/>
                <p:cNvGrpSpPr/>
                <p:nvPr/>
              </p:nvGrpSpPr>
              <p:grpSpPr>
                <a:xfrm>
                  <a:off x="10661466" y="3906027"/>
                  <a:ext cx="113557" cy="127632"/>
                  <a:chOff x="10661466" y="3906027"/>
                  <a:chExt cx="113557" cy="127632"/>
                </a:xfrm>
              </p:grpSpPr>
              <p:sp>
                <p:nvSpPr>
                  <p:cNvPr id="467" name="Google Shape;467;p13"/>
                  <p:cNvSpPr/>
                  <p:nvPr/>
                </p:nvSpPr>
                <p:spPr>
                  <a:xfrm>
                    <a:off x="10734807" y="3909030"/>
                    <a:ext cx="54" cy="67"/>
                  </a:xfrm>
                  <a:custGeom>
                    <a:avLst/>
                    <a:gdLst/>
                    <a:ahLst/>
                    <a:cxnLst/>
                    <a:rect l="l" t="t" r="r" b="b"/>
                    <a:pathLst>
                      <a:path w="54" h="67" extrusionOk="0">
                        <a:moveTo>
                          <a:pt x="55" y="68"/>
                        </a:moveTo>
                        <a:cubicBezTo>
                          <a:pt x="32" y="1"/>
                          <a:pt x="-56"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68" name="Google Shape;468;p13"/>
                  <p:cNvSpPr/>
                  <p:nvPr/>
                </p:nvSpPr>
                <p:spPr>
                  <a:xfrm>
                    <a:off x="10661466" y="3906027"/>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69" name="Google Shape;469;p13"/>
                <p:cNvGrpSpPr/>
                <p:nvPr/>
              </p:nvGrpSpPr>
              <p:grpSpPr>
                <a:xfrm>
                  <a:off x="11439900" y="3906027"/>
                  <a:ext cx="113557" cy="127632"/>
                  <a:chOff x="11439900" y="3906027"/>
                  <a:chExt cx="113557" cy="127632"/>
                </a:xfrm>
              </p:grpSpPr>
              <p:sp>
                <p:nvSpPr>
                  <p:cNvPr id="470" name="Google Shape;470;p13"/>
                  <p:cNvSpPr/>
                  <p:nvPr/>
                </p:nvSpPr>
                <p:spPr>
                  <a:xfrm>
                    <a:off x="11513231" y="3909030"/>
                    <a:ext cx="64" cy="67"/>
                  </a:xfrm>
                  <a:custGeom>
                    <a:avLst/>
                    <a:gdLst/>
                    <a:ahLst/>
                    <a:cxnLst/>
                    <a:rect l="l" t="t" r="r" b="b"/>
                    <a:pathLst>
                      <a:path w="64" h="67" extrusionOk="0">
                        <a:moveTo>
                          <a:pt x="65" y="68"/>
                        </a:moveTo>
                        <a:cubicBezTo>
                          <a:pt x="42" y="1"/>
                          <a:pt x="-69" y="-43"/>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71" name="Google Shape;471;p13"/>
                  <p:cNvSpPr/>
                  <p:nvPr/>
                </p:nvSpPr>
                <p:spPr>
                  <a:xfrm>
                    <a:off x="11439900" y="3906027"/>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72" name="Google Shape;472;p13"/>
                <p:cNvGrpSpPr/>
                <p:nvPr/>
              </p:nvGrpSpPr>
              <p:grpSpPr>
                <a:xfrm>
                  <a:off x="12218312" y="3906027"/>
                  <a:ext cx="113557" cy="127632"/>
                  <a:chOff x="12218312" y="3906027"/>
                  <a:chExt cx="113557" cy="127632"/>
                </a:xfrm>
              </p:grpSpPr>
              <p:sp>
                <p:nvSpPr>
                  <p:cNvPr id="473" name="Google Shape;473;p13"/>
                  <p:cNvSpPr/>
                  <p:nvPr/>
                </p:nvSpPr>
                <p:spPr>
                  <a:xfrm>
                    <a:off x="12291653" y="3909030"/>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74" name="Google Shape;474;p13"/>
                  <p:cNvSpPr/>
                  <p:nvPr/>
                </p:nvSpPr>
                <p:spPr>
                  <a:xfrm>
                    <a:off x="12218312" y="3906027"/>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75" name="Google Shape;475;p13"/>
                <p:cNvGrpSpPr/>
                <p:nvPr/>
              </p:nvGrpSpPr>
              <p:grpSpPr>
                <a:xfrm>
                  <a:off x="12996746" y="3906027"/>
                  <a:ext cx="113557" cy="127632"/>
                  <a:chOff x="12996746" y="3906027"/>
                  <a:chExt cx="113557" cy="127632"/>
                </a:xfrm>
              </p:grpSpPr>
              <p:sp>
                <p:nvSpPr>
                  <p:cNvPr id="476" name="Google Shape;476;p13"/>
                  <p:cNvSpPr/>
                  <p:nvPr/>
                </p:nvSpPr>
                <p:spPr>
                  <a:xfrm>
                    <a:off x="13070071" y="3909030"/>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77" name="Google Shape;477;p13"/>
                  <p:cNvSpPr/>
                  <p:nvPr/>
                </p:nvSpPr>
                <p:spPr>
                  <a:xfrm>
                    <a:off x="12996746" y="3906027"/>
                    <a:ext cx="113557" cy="127632"/>
                  </a:xfrm>
                  <a:custGeom>
                    <a:avLst/>
                    <a:gdLst/>
                    <a:ahLst/>
                    <a:cxnLst/>
                    <a:rect l="l" t="t" r="r" b="b"/>
                    <a:pathLst>
                      <a:path w="113557" h="127632"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78" name="Google Shape;478;p13"/>
                <p:cNvGrpSpPr/>
                <p:nvPr/>
              </p:nvGrpSpPr>
              <p:grpSpPr>
                <a:xfrm>
                  <a:off x="13775158" y="3906027"/>
                  <a:ext cx="113557" cy="127632"/>
                  <a:chOff x="13775158" y="3906027"/>
                  <a:chExt cx="113557" cy="127632"/>
                </a:xfrm>
              </p:grpSpPr>
              <p:sp>
                <p:nvSpPr>
                  <p:cNvPr id="479" name="Google Shape;479;p13"/>
                  <p:cNvSpPr/>
                  <p:nvPr/>
                </p:nvSpPr>
                <p:spPr>
                  <a:xfrm>
                    <a:off x="13848500" y="3909030"/>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80" name="Google Shape;480;p13"/>
                  <p:cNvSpPr/>
                  <p:nvPr/>
                </p:nvSpPr>
                <p:spPr>
                  <a:xfrm>
                    <a:off x="13775158" y="3906027"/>
                    <a:ext cx="113557" cy="127632"/>
                  </a:xfrm>
                  <a:custGeom>
                    <a:avLst/>
                    <a:gdLst/>
                    <a:ahLst/>
                    <a:cxnLst/>
                    <a:rect l="l" t="t" r="r" b="b"/>
                    <a:pathLst>
                      <a:path w="113557" h="127632"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81" name="Google Shape;481;p13"/>
                <p:cNvGrpSpPr/>
                <p:nvPr/>
              </p:nvGrpSpPr>
              <p:grpSpPr>
                <a:xfrm>
                  <a:off x="14553594" y="3906027"/>
                  <a:ext cx="113557" cy="127632"/>
                  <a:chOff x="14553594" y="3906027"/>
                  <a:chExt cx="113557" cy="127632"/>
                </a:xfrm>
              </p:grpSpPr>
              <p:sp>
                <p:nvSpPr>
                  <p:cNvPr id="482" name="Google Shape;482;p13"/>
                  <p:cNvSpPr/>
                  <p:nvPr/>
                </p:nvSpPr>
                <p:spPr>
                  <a:xfrm>
                    <a:off x="14626917" y="3909030"/>
                    <a:ext cx="49" cy="67"/>
                  </a:xfrm>
                  <a:custGeom>
                    <a:avLst/>
                    <a:gdLst/>
                    <a:ahLst/>
                    <a:cxnLst/>
                    <a:rect l="l" t="t" r="r" b="b"/>
                    <a:pathLst>
                      <a:path w="49" h="67" extrusionOk="0">
                        <a:moveTo>
                          <a:pt x="49" y="68"/>
                        </a:moveTo>
                        <a:cubicBezTo>
                          <a:pt x="49" y="1"/>
                          <a:pt x="-62"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83" name="Google Shape;483;p13"/>
                  <p:cNvSpPr/>
                  <p:nvPr/>
                </p:nvSpPr>
                <p:spPr>
                  <a:xfrm>
                    <a:off x="14553594" y="3906027"/>
                    <a:ext cx="113557" cy="127632"/>
                  </a:xfrm>
                  <a:custGeom>
                    <a:avLst/>
                    <a:gdLst/>
                    <a:ahLst/>
                    <a:cxnLst/>
                    <a:rect l="l" t="t" r="r" b="b"/>
                    <a:pathLst>
                      <a:path w="113557" h="127632"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84" name="Google Shape;484;p13"/>
                <p:cNvGrpSpPr/>
                <p:nvPr/>
              </p:nvGrpSpPr>
              <p:grpSpPr>
                <a:xfrm>
                  <a:off x="15332005" y="3906027"/>
                  <a:ext cx="113557" cy="127632"/>
                  <a:chOff x="15332005" y="3906027"/>
                  <a:chExt cx="113557" cy="127632"/>
                </a:xfrm>
              </p:grpSpPr>
              <p:sp>
                <p:nvSpPr>
                  <p:cNvPr id="485" name="Google Shape;485;p13"/>
                  <p:cNvSpPr/>
                  <p:nvPr/>
                </p:nvSpPr>
                <p:spPr>
                  <a:xfrm>
                    <a:off x="15405345" y="3909030"/>
                    <a:ext cx="54" cy="67"/>
                  </a:xfrm>
                  <a:custGeom>
                    <a:avLst/>
                    <a:gdLst/>
                    <a:ahLst/>
                    <a:cxnLst/>
                    <a:rect l="l" t="t" r="r" b="b"/>
                    <a:pathLst>
                      <a:path w="54" h="67" extrusionOk="0">
                        <a:moveTo>
                          <a:pt x="55" y="68"/>
                        </a:moveTo>
                        <a:cubicBezTo>
                          <a:pt x="32" y="1"/>
                          <a:pt x="-57" y="-43"/>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86" name="Google Shape;486;p13"/>
                  <p:cNvSpPr/>
                  <p:nvPr/>
                </p:nvSpPr>
                <p:spPr>
                  <a:xfrm>
                    <a:off x="15332005" y="3906027"/>
                    <a:ext cx="113557" cy="127632"/>
                  </a:xfrm>
                  <a:custGeom>
                    <a:avLst/>
                    <a:gdLst/>
                    <a:ahLst/>
                    <a:cxnLst/>
                    <a:rect l="l" t="t" r="r" b="b"/>
                    <a:pathLst>
                      <a:path w="113557" h="127632"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34"/>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87" name="Google Shape;487;p13"/>
                <p:cNvGrpSpPr/>
                <p:nvPr/>
              </p:nvGrpSpPr>
              <p:grpSpPr>
                <a:xfrm>
                  <a:off x="16110298" y="3905967"/>
                  <a:ext cx="113672" cy="127662"/>
                  <a:chOff x="16110298" y="3905967"/>
                  <a:chExt cx="113672" cy="127662"/>
                </a:xfrm>
              </p:grpSpPr>
              <p:sp>
                <p:nvSpPr>
                  <p:cNvPr id="488" name="Google Shape;488;p13"/>
                  <p:cNvSpPr/>
                  <p:nvPr/>
                </p:nvSpPr>
                <p:spPr>
                  <a:xfrm>
                    <a:off x="16183764" y="3909030"/>
                    <a:ext cx="49" cy="67"/>
                  </a:xfrm>
                  <a:custGeom>
                    <a:avLst/>
                    <a:gdLst/>
                    <a:ahLst/>
                    <a:cxnLst/>
                    <a:rect l="l" t="t" r="r" b="b"/>
                    <a:pathLst>
                      <a:path w="49" h="67" extrusionOk="0">
                        <a:moveTo>
                          <a:pt x="49" y="68"/>
                        </a:moveTo>
                        <a:cubicBezTo>
                          <a:pt x="49" y="1"/>
                          <a:pt x="-61" y="-43"/>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89" name="Google Shape;489;p13"/>
                  <p:cNvSpPr/>
                  <p:nvPr/>
                </p:nvSpPr>
                <p:spPr>
                  <a:xfrm>
                    <a:off x="16110298" y="3905967"/>
                    <a:ext cx="113672" cy="127662"/>
                  </a:xfrm>
                  <a:custGeom>
                    <a:avLst/>
                    <a:gdLst/>
                    <a:ahLst/>
                    <a:cxnLst/>
                    <a:rect l="l" t="t" r="r" b="b"/>
                    <a:pathLst>
                      <a:path w="113672" h="127662" extrusionOk="0">
                        <a:moveTo>
                          <a:pt x="113457" y="62904"/>
                        </a:moveTo>
                        <a:cubicBezTo>
                          <a:pt x="108517" y="4242"/>
                          <a:pt x="54778" y="-5428"/>
                          <a:pt x="78521" y="5954"/>
                        </a:cubicBezTo>
                        <a:cubicBezTo>
                          <a:pt x="60763" y="-3005"/>
                          <a:pt x="43429" y="-1649"/>
                          <a:pt x="27919" y="8643"/>
                        </a:cubicBezTo>
                        <a:cubicBezTo>
                          <a:pt x="-32808" y="48945"/>
                          <a:pt x="16326" y="149220"/>
                          <a:pt x="72713" y="123501"/>
                        </a:cubicBezTo>
                        <a:cubicBezTo>
                          <a:pt x="121357" y="101294"/>
                          <a:pt x="112834" y="54991"/>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490" name="Google Shape;490;p13"/>
              <p:cNvGrpSpPr/>
              <p:nvPr/>
            </p:nvGrpSpPr>
            <p:grpSpPr>
              <a:xfrm>
                <a:off x="9882913" y="4748226"/>
                <a:ext cx="6341057" cy="127693"/>
                <a:chOff x="9882913" y="4748226"/>
                <a:chExt cx="6341057" cy="127693"/>
              </a:xfrm>
            </p:grpSpPr>
            <p:grpSp>
              <p:nvGrpSpPr>
                <p:cNvPr id="491" name="Google Shape;491;p13"/>
                <p:cNvGrpSpPr/>
                <p:nvPr/>
              </p:nvGrpSpPr>
              <p:grpSpPr>
                <a:xfrm>
                  <a:off x="9882913" y="4748226"/>
                  <a:ext cx="113675" cy="127662"/>
                  <a:chOff x="9882913" y="4748226"/>
                  <a:chExt cx="113675" cy="127662"/>
                </a:xfrm>
              </p:grpSpPr>
              <p:sp>
                <p:nvSpPr>
                  <p:cNvPr id="492" name="Google Shape;492;p13"/>
                  <p:cNvSpPr/>
                  <p:nvPr/>
                </p:nvSpPr>
                <p:spPr>
                  <a:xfrm>
                    <a:off x="9956385" y="4751305"/>
                    <a:ext cx="64" cy="51"/>
                  </a:xfrm>
                  <a:custGeom>
                    <a:avLst/>
                    <a:gdLst/>
                    <a:ahLst/>
                    <a:cxnLst/>
                    <a:rect l="l" t="t" r="r" b="b"/>
                    <a:pathLst>
                      <a:path w="64" h="51" extrusionOk="0">
                        <a:moveTo>
                          <a:pt x="65" y="52"/>
                        </a:moveTo>
                        <a:cubicBezTo>
                          <a:pt x="42" y="7"/>
                          <a:pt x="-69" y="-38"/>
                          <a:pt x="65" y="52"/>
                        </a:cubicBezTo>
                        <a:lnTo>
                          <a:pt x="65"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93" name="Google Shape;493;p13"/>
                  <p:cNvSpPr/>
                  <p:nvPr/>
                </p:nvSpPr>
                <p:spPr>
                  <a:xfrm>
                    <a:off x="9882913" y="4748226"/>
                    <a:ext cx="113675" cy="127662"/>
                  </a:xfrm>
                  <a:custGeom>
                    <a:avLst/>
                    <a:gdLst/>
                    <a:ahLst/>
                    <a:cxnLst/>
                    <a:rect l="l" t="t" r="r" b="b"/>
                    <a:pathLst>
                      <a:path w="113675" h="127662" extrusionOk="0">
                        <a:moveTo>
                          <a:pt x="113458" y="62905"/>
                        </a:moveTo>
                        <a:cubicBezTo>
                          <a:pt x="108518" y="4242"/>
                          <a:pt x="54778" y="-5428"/>
                          <a:pt x="78521" y="5953"/>
                        </a:cubicBezTo>
                        <a:cubicBezTo>
                          <a:pt x="60764" y="-3004"/>
                          <a:pt x="43429" y="-1649"/>
                          <a:pt x="27919" y="8643"/>
                        </a:cubicBezTo>
                        <a:cubicBezTo>
                          <a:pt x="-32808" y="48944"/>
                          <a:pt x="16326" y="149220"/>
                          <a:pt x="72713" y="123501"/>
                        </a:cubicBezTo>
                        <a:cubicBezTo>
                          <a:pt x="121379" y="101294"/>
                          <a:pt x="112835" y="55013"/>
                          <a:pt x="113458" y="6290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94" name="Google Shape;494;p13"/>
                <p:cNvGrpSpPr/>
                <p:nvPr/>
              </p:nvGrpSpPr>
              <p:grpSpPr>
                <a:xfrm>
                  <a:off x="10661466" y="4748286"/>
                  <a:ext cx="113557" cy="127633"/>
                  <a:chOff x="10661466" y="4748286"/>
                  <a:chExt cx="113557" cy="127633"/>
                </a:xfrm>
              </p:grpSpPr>
              <p:sp>
                <p:nvSpPr>
                  <p:cNvPr id="495" name="Google Shape;495;p13"/>
                  <p:cNvSpPr/>
                  <p:nvPr/>
                </p:nvSpPr>
                <p:spPr>
                  <a:xfrm>
                    <a:off x="10734807" y="4751305"/>
                    <a:ext cx="54" cy="51"/>
                  </a:xfrm>
                  <a:custGeom>
                    <a:avLst/>
                    <a:gdLst/>
                    <a:ahLst/>
                    <a:cxnLst/>
                    <a:rect l="l" t="t" r="r" b="b"/>
                    <a:pathLst>
                      <a:path w="54" h="51" extrusionOk="0">
                        <a:moveTo>
                          <a:pt x="55" y="52"/>
                        </a:moveTo>
                        <a:cubicBezTo>
                          <a:pt x="32" y="7"/>
                          <a:pt x="-56" y="-38"/>
                          <a:pt x="55" y="52"/>
                        </a:cubicBezTo>
                        <a:lnTo>
                          <a:pt x="55"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96" name="Google Shape;496;p13"/>
                  <p:cNvSpPr/>
                  <p:nvPr/>
                </p:nvSpPr>
                <p:spPr>
                  <a:xfrm>
                    <a:off x="10661466" y="4748286"/>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4"/>
                          <a:pt x="15874"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497" name="Google Shape;497;p13"/>
                <p:cNvGrpSpPr/>
                <p:nvPr/>
              </p:nvGrpSpPr>
              <p:grpSpPr>
                <a:xfrm>
                  <a:off x="11439900" y="4748286"/>
                  <a:ext cx="113557" cy="127633"/>
                  <a:chOff x="11439900" y="4748286"/>
                  <a:chExt cx="113557" cy="127633"/>
                </a:xfrm>
              </p:grpSpPr>
              <p:sp>
                <p:nvSpPr>
                  <p:cNvPr id="498" name="Google Shape;498;p13"/>
                  <p:cNvSpPr/>
                  <p:nvPr/>
                </p:nvSpPr>
                <p:spPr>
                  <a:xfrm>
                    <a:off x="11513231" y="4751305"/>
                    <a:ext cx="64" cy="51"/>
                  </a:xfrm>
                  <a:custGeom>
                    <a:avLst/>
                    <a:gdLst/>
                    <a:ahLst/>
                    <a:cxnLst/>
                    <a:rect l="l" t="t" r="r" b="b"/>
                    <a:pathLst>
                      <a:path w="64" h="51" extrusionOk="0">
                        <a:moveTo>
                          <a:pt x="65" y="52"/>
                        </a:moveTo>
                        <a:cubicBezTo>
                          <a:pt x="42" y="7"/>
                          <a:pt x="-69" y="-38"/>
                          <a:pt x="65" y="52"/>
                        </a:cubicBezTo>
                        <a:lnTo>
                          <a:pt x="65"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499" name="Google Shape;499;p13"/>
                  <p:cNvSpPr/>
                  <p:nvPr/>
                </p:nvSpPr>
                <p:spPr>
                  <a:xfrm>
                    <a:off x="11439900" y="4748286"/>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4"/>
                          <a:pt x="15874"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00" name="Google Shape;500;p13"/>
                <p:cNvGrpSpPr/>
                <p:nvPr/>
              </p:nvGrpSpPr>
              <p:grpSpPr>
                <a:xfrm>
                  <a:off x="12218312" y="4748286"/>
                  <a:ext cx="113557" cy="127633"/>
                  <a:chOff x="12218312" y="4748286"/>
                  <a:chExt cx="113557" cy="127633"/>
                </a:xfrm>
              </p:grpSpPr>
              <p:sp>
                <p:nvSpPr>
                  <p:cNvPr id="501" name="Google Shape;501;p13"/>
                  <p:cNvSpPr/>
                  <p:nvPr/>
                </p:nvSpPr>
                <p:spPr>
                  <a:xfrm>
                    <a:off x="12291653" y="4751305"/>
                    <a:ext cx="54" cy="51"/>
                  </a:xfrm>
                  <a:custGeom>
                    <a:avLst/>
                    <a:gdLst/>
                    <a:ahLst/>
                    <a:cxnLst/>
                    <a:rect l="l" t="t" r="r" b="b"/>
                    <a:pathLst>
                      <a:path w="54" h="51" extrusionOk="0">
                        <a:moveTo>
                          <a:pt x="55" y="52"/>
                        </a:moveTo>
                        <a:cubicBezTo>
                          <a:pt x="32" y="7"/>
                          <a:pt x="-57" y="-38"/>
                          <a:pt x="55" y="52"/>
                        </a:cubicBezTo>
                        <a:lnTo>
                          <a:pt x="55"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2" name="Google Shape;502;p13"/>
                  <p:cNvSpPr/>
                  <p:nvPr/>
                </p:nvSpPr>
                <p:spPr>
                  <a:xfrm>
                    <a:off x="12218312" y="4748286"/>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4"/>
                          <a:pt x="15874"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03" name="Google Shape;503;p13"/>
                <p:cNvGrpSpPr/>
                <p:nvPr/>
              </p:nvGrpSpPr>
              <p:grpSpPr>
                <a:xfrm>
                  <a:off x="12996746" y="4748286"/>
                  <a:ext cx="113557" cy="127633"/>
                  <a:chOff x="12996746" y="4748286"/>
                  <a:chExt cx="113557" cy="127633"/>
                </a:xfrm>
              </p:grpSpPr>
              <p:sp>
                <p:nvSpPr>
                  <p:cNvPr id="504" name="Google Shape;504;p13"/>
                  <p:cNvSpPr/>
                  <p:nvPr/>
                </p:nvSpPr>
                <p:spPr>
                  <a:xfrm>
                    <a:off x="13070071" y="4751305"/>
                    <a:ext cx="49" cy="51"/>
                  </a:xfrm>
                  <a:custGeom>
                    <a:avLst/>
                    <a:gdLst/>
                    <a:ahLst/>
                    <a:cxnLst/>
                    <a:rect l="l" t="t" r="r" b="b"/>
                    <a:pathLst>
                      <a:path w="49" h="51" extrusionOk="0">
                        <a:moveTo>
                          <a:pt x="49" y="52"/>
                        </a:moveTo>
                        <a:cubicBezTo>
                          <a:pt x="49" y="7"/>
                          <a:pt x="-62" y="-38"/>
                          <a:pt x="49" y="52"/>
                        </a:cubicBezTo>
                        <a:lnTo>
                          <a:pt x="49"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5" name="Google Shape;505;p13"/>
                  <p:cNvSpPr/>
                  <p:nvPr/>
                </p:nvSpPr>
                <p:spPr>
                  <a:xfrm>
                    <a:off x="12996746" y="4748286"/>
                    <a:ext cx="113557" cy="127633"/>
                  </a:xfrm>
                  <a:custGeom>
                    <a:avLst/>
                    <a:gdLst/>
                    <a:ahLst/>
                    <a:cxnLst/>
                    <a:rect l="l" t="t" r="r" b="b"/>
                    <a:pathLst>
                      <a:path w="113557" h="127633" extrusionOk="0">
                        <a:moveTo>
                          <a:pt x="113317" y="62845"/>
                        </a:moveTo>
                        <a:cubicBezTo>
                          <a:pt x="108555" y="4204"/>
                          <a:pt x="54481" y="-5577"/>
                          <a:pt x="78381" y="5893"/>
                        </a:cubicBezTo>
                        <a:cubicBezTo>
                          <a:pt x="60267" y="-3221"/>
                          <a:pt x="42710" y="-1331"/>
                          <a:pt x="27779" y="8583"/>
                        </a:cubicBezTo>
                        <a:cubicBezTo>
                          <a:pt x="-32481" y="48574"/>
                          <a:pt x="15873"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06" name="Google Shape;506;p13"/>
                <p:cNvGrpSpPr/>
                <p:nvPr/>
              </p:nvGrpSpPr>
              <p:grpSpPr>
                <a:xfrm>
                  <a:off x="13775158" y="4748286"/>
                  <a:ext cx="113557" cy="127633"/>
                  <a:chOff x="13775158" y="4748286"/>
                  <a:chExt cx="113557" cy="127633"/>
                </a:xfrm>
              </p:grpSpPr>
              <p:sp>
                <p:nvSpPr>
                  <p:cNvPr id="507" name="Google Shape;507;p13"/>
                  <p:cNvSpPr/>
                  <p:nvPr/>
                </p:nvSpPr>
                <p:spPr>
                  <a:xfrm>
                    <a:off x="13848500" y="4751305"/>
                    <a:ext cx="54" cy="51"/>
                  </a:xfrm>
                  <a:custGeom>
                    <a:avLst/>
                    <a:gdLst/>
                    <a:ahLst/>
                    <a:cxnLst/>
                    <a:rect l="l" t="t" r="r" b="b"/>
                    <a:pathLst>
                      <a:path w="54" h="51" extrusionOk="0">
                        <a:moveTo>
                          <a:pt x="55" y="52"/>
                        </a:moveTo>
                        <a:cubicBezTo>
                          <a:pt x="32" y="7"/>
                          <a:pt x="-57" y="-38"/>
                          <a:pt x="55" y="52"/>
                        </a:cubicBezTo>
                        <a:lnTo>
                          <a:pt x="55"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08" name="Google Shape;508;p13"/>
                  <p:cNvSpPr/>
                  <p:nvPr/>
                </p:nvSpPr>
                <p:spPr>
                  <a:xfrm>
                    <a:off x="13775158" y="4748286"/>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4"/>
                          <a:pt x="15874"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09" name="Google Shape;509;p13"/>
                <p:cNvGrpSpPr/>
                <p:nvPr/>
              </p:nvGrpSpPr>
              <p:grpSpPr>
                <a:xfrm>
                  <a:off x="14553594" y="4748286"/>
                  <a:ext cx="113557" cy="127633"/>
                  <a:chOff x="14553594" y="4748286"/>
                  <a:chExt cx="113557" cy="127633"/>
                </a:xfrm>
              </p:grpSpPr>
              <p:sp>
                <p:nvSpPr>
                  <p:cNvPr id="510" name="Google Shape;510;p13"/>
                  <p:cNvSpPr/>
                  <p:nvPr/>
                </p:nvSpPr>
                <p:spPr>
                  <a:xfrm>
                    <a:off x="14626917" y="4751305"/>
                    <a:ext cx="49" cy="51"/>
                  </a:xfrm>
                  <a:custGeom>
                    <a:avLst/>
                    <a:gdLst/>
                    <a:ahLst/>
                    <a:cxnLst/>
                    <a:rect l="l" t="t" r="r" b="b"/>
                    <a:pathLst>
                      <a:path w="49" h="51" extrusionOk="0">
                        <a:moveTo>
                          <a:pt x="49" y="52"/>
                        </a:moveTo>
                        <a:cubicBezTo>
                          <a:pt x="49" y="7"/>
                          <a:pt x="-62" y="-38"/>
                          <a:pt x="49" y="52"/>
                        </a:cubicBezTo>
                        <a:lnTo>
                          <a:pt x="49"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1" name="Google Shape;511;p13"/>
                  <p:cNvSpPr/>
                  <p:nvPr/>
                </p:nvSpPr>
                <p:spPr>
                  <a:xfrm>
                    <a:off x="14553594" y="4748286"/>
                    <a:ext cx="113557" cy="127633"/>
                  </a:xfrm>
                  <a:custGeom>
                    <a:avLst/>
                    <a:gdLst/>
                    <a:ahLst/>
                    <a:cxnLst/>
                    <a:rect l="l" t="t" r="r" b="b"/>
                    <a:pathLst>
                      <a:path w="113557" h="127633" extrusionOk="0">
                        <a:moveTo>
                          <a:pt x="113317" y="62845"/>
                        </a:moveTo>
                        <a:cubicBezTo>
                          <a:pt x="108555" y="4204"/>
                          <a:pt x="54481" y="-5577"/>
                          <a:pt x="78381" y="5893"/>
                        </a:cubicBezTo>
                        <a:cubicBezTo>
                          <a:pt x="60267" y="-3221"/>
                          <a:pt x="42710" y="-1331"/>
                          <a:pt x="27779" y="8583"/>
                        </a:cubicBezTo>
                        <a:cubicBezTo>
                          <a:pt x="-32481" y="48574"/>
                          <a:pt x="15874"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12" name="Google Shape;512;p13"/>
                <p:cNvGrpSpPr/>
                <p:nvPr/>
              </p:nvGrpSpPr>
              <p:grpSpPr>
                <a:xfrm>
                  <a:off x="15332005" y="4748286"/>
                  <a:ext cx="113557" cy="127633"/>
                  <a:chOff x="15332005" y="4748286"/>
                  <a:chExt cx="113557" cy="127633"/>
                </a:xfrm>
              </p:grpSpPr>
              <p:sp>
                <p:nvSpPr>
                  <p:cNvPr id="513" name="Google Shape;513;p13"/>
                  <p:cNvSpPr/>
                  <p:nvPr/>
                </p:nvSpPr>
                <p:spPr>
                  <a:xfrm>
                    <a:off x="15405345" y="4751305"/>
                    <a:ext cx="54" cy="51"/>
                  </a:xfrm>
                  <a:custGeom>
                    <a:avLst/>
                    <a:gdLst/>
                    <a:ahLst/>
                    <a:cxnLst/>
                    <a:rect l="l" t="t" r="r" b="b"/>
                    <a:pathLst>
                      <a:path w="54" h="51" extrusionOk="0">
                        <a:moveTo>
                          <a:pt x="55" y="52"/>
                        </a:moveTo>
                        <a:cubicBezTo>
                          <a:pt x="32" y="7"/>
                          <a:pt x="-57" y="-38"/>
                          <a:pt x="55" y="52"/>
                        </a:cubicBezTo>
                        <a:lnTo>
                          <a:pt x="55"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4" name="Google Shape;514;p13"/>
                  <p:cNvSpPr/>
                  <p:nvPr/>
                </p:nvSpPr>
                <p:spPr>
                  <a:xfrm>
                    <a:off x="15332005" y="4748286"/>
                    <a:ext cx="113557" cy="127633"/>
                  </a:xfrm>
                  <a:custGeom>
                    <a:avLst/>
                    <a:gdLst/>
                    <a:ahLst/>
                    <a:cxnLst/>
                    <a:rect l="l" t="t" r="r" b="b"/>
                    <a:pathLst>
                      <a:path w="113557" h="127633" extrusionOk="0">
                        <a:moveTo>
                          <a:pt x="113317" y="62845"/>
                        </a:moveTo>
                        <a:cubicBezTo>
                          <a:pt x="108555" y="4204"/>
                          <a:pt x="54481" y="-5577"/>
                          <a:pt x="78380" y="5893"/>
                        </a:cubicBezTo>
                        <a:cubicBezTo>
                          <a:pt x="60267" y="-3221"/>
                          <a:pt x="42710" y="-1331"/>
                          <a:pt x="27779" y="8583"/>
                        </a:cubicBezTo>
                        <a:cubicBezTo>
                          <a:pt x="-32481" y="48574"/>
                          <a:pt x="15874" y="149315"/>
                          <a:pt x="72573" y="123441"/>
                        </a:cubicBezTo>
                        <a:cubicBezTo>
                          <a:pt x="121194" y="101256"/>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15" name="Google Shape;515;p13"/>
                <p:cNvGrpSpPr/>
                <p:nvPr/>
              </p:nvGrpSpPr>
              <p:grpSpPr>
                <a:xfrm>
                  <a:off x="16110298" y="4748226"/>
                  <a:ext cx="113672" cy="127662"/>
                  <a:chOff x="16110298" y="4748226"/>
                  <a:chExt cx="113672" cy="127662"/>
                </a:xfrm>
              </p:grpSpPr>
              <p:sp>
                <p:nvSpPr>
                  <p:cNvPr id="516" name="Google Shape;516;p13"/>
                  <p:cNvSpPr/>
                  <p:nvPr/>
                </p:nvSpPr>
                <p:spPr>
                  <a:xfrm>
                    <a:off x="16183764" y="4751305"/>
                    <a:ext cx="49" cy="51"/>
                  </a:xfrm>
                  <a:custGeom>
                    <a:avLst/>
                    <a:gdLst/>
                    <a:ahLst/>
                    <a:cxnLst/>
                    <a:rect l="l" t="t" r="r" b="b"/>
                    <a:pathLst>
                      <a:path w="49" h="51" extrusionOk="0">
                        <a:moveTo>
                          <a:pt x="49" y="52"/>
                        </a:moveTo>
                        <a:cubicBezTo>
                          <a:pt x="49" y="7"/>
                          <a:pt x="-61" y="-38"/>
                          <a:pt x="49" y="52"/>
                        </a:cubicBezTo>
                        <a:lnTo>
                          <a:pt x="49" y="52"/>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17" name="Google Shape;517;p13"/>
                  <p:cNvSpPr/>
                  <p:nvPr/>
                </p:nvSpPr>
                <p:spPr>
                  <a:xfrm>
                    <a:off x="16110298" y="4748226"/>
                    <a:ext cx="113672" cy="127662"/>
                  </a:xfrm>
                  <a:custGeom>
                    <a:avLst/>
                    <a:gdLst/>
                    <a:ahLst/>
                    <a:cxnLst/>
                    <a:rect l="l" t="t" r="r" b="b"/>
                    <a:pathLst>
                      <a:path w="113672" h="127662" extrusionOk="0">
                        <a:moveTo>
                          <a:pt x="113457" y="62905"/>
                        </a:moveTo>
                        <a:cubicBezTo>
                          <a:pt x="108517" y="4242"/>
                          <a:pt x="54778" y="-5428"/>
                          <a:pt x="78521" y="5953"/>
                        </a:cubicBezTo>
                        <a:cubicBezTo>
                          <a:pt x="60763" y="-3004"/>
                          <a:pt x="43429" y="-1649"/>
                          <a:pt x="27919" y="8643"/>
                        </a:cubicBezTo>
                        <a:cubicBezTo>
                          <a:pt x="-32808" y="48944"/>
                          <a:pt x="16326" y="149220"/>
                          <a:pt x="72713" y="123501"/>
                        </a:cubicBezTo>
                        <a:cubicBezTo>
                          <a:pt x="121357" y="101294"/>
                          <a:pt x="112834" y="55013"/>
                          <a:pt x="113457" y="6290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518" name="Google Shape;518;p13"/>
              <p:cNvGrpSpPr/>
              <p:nvPr/>
            </p:nvGrpSpPr>
            <p:grpSpPr>
              <a:xfrm>
                <a:off x="9882913" y="5590485"/>
                <a:ext cx="6341057" cy="127694"/>
                <a:chOff x="9882913" y="5590485"/>
                <a:chExt cx="6341057" cy="127694"/>
              </a:xfrm>
            </p:grpSpPr>
            <p:grpSp>
              <p:nvGrpSpPr>
                <p:cNvPr id="519" name="Google Shape;519;p13"/>
                <p:cNvGrpSpPr/>
                <p:nvPr/>
              </p:nvGrpSpPr>
              <p:grpSpPr>
                <a:xfrm>
                  <a:off x="9882913" y="5590485"/>
                  <a:ext cx="113675" cy="127662"/>
                  <a:chOff x="9882913" y="5590485"/>
                  <a:chExt cx="113675" cy="127662"/>
                </a:xfrm>
              </p:grpSpPr>
              <p:sp>
                <p:nvSpPr>
                  <p:cNvPr id="520" name="Google Shape;520;p13"/>
                  <p:cNvSpPr/>
                  <p:nvPr/>
                </p:nvSpPr>
                <p:spPr>
                  <a:xfrm>
                    <a:off x="9956385" y="5593565"/>
                    <a:ext cx="64" cy="51"/>
                  </a:xfrm>
                  <a:custGeom>
                    <a:avLst/>
                    <a:gdLst/>
                    <a:ahLst/>
                    <a:cxnLst/>
                    <a:rect l="l" t="t" r="r" b="b"/>
                    <a:pathLst>
                      <a:path w="64" h="51" extrusionOk="0">
                        <a:moveTo>
                          <a:pt x="65" y="51"/>
                        </a:moveTo>
                        <a:cubicBezTo>
                          <a:pt x="42" y="7"/>
                          <a:pt x="-69" y="-38"/>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1" name="Google Shape;521;p13"/>
                  <p:cNvSpPr/>
                  <p:nvPr/>
                </p:nvSpPr>
                <p:spPr>
                  <a:xfrm>
                    <a:off x="9882913" y="5590485"/>
                    <a:ext cx="113675" cy="127662"/>
                  </a:xfrm>
                  <a:custGeom>
                    <a:avLst/>
                    <a:gdLst/>
                    <a:ahLst/>
                    <a:cxnLst/>
                    <a:rect l="l" t="t" r="r" b="b"/>
                    <a:pathLst>
                      <a:path w="113675" h="127662" extrusionOk="0">
                        <a:moveTo>
                          <a:pt x="113458" y="62904"/>
                        </a:moveTo>
                        <a:cubicBezTo>
                          <a:pt x="108518" y="4242"/>
                          <a:pt x="54778" y="-5428"/>
                          <a:pt x="78521" y="5954"/>
                        </a:cubicBezTo>
                        <a:cubicBezTo>
                          <a:pt x="60764" y="-3005"/>
                          <a:pt x="43429" y="-1649"/>
                          <a:pt x="27919" y="8644"/>
                        </a:cubicBezTo>
                        <a:cubicBezTo>
                          <a:pt x="-32808" y="48945"/>
                          <a:pt x="16326" y="149220"/>
                          <a:pt x="72713" y="123501"/>
                        </a:cubicBezTo>
                        <a:cubicBezTo>
                          <a:pt x="121379" y="101294"/>
                          <a:pt x="112835" y="55013"/>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22" name="Google Shape;522;p13"/>
                <p:cNvGrpSpPr/>
                <p:nvPr/>
              </p:nvGrpSpPr>
              <p:grpSpPr>
                <a:xfrm>
                  <a:off x="10661466" y="5590546"/>
                  <a:ext cx="113557" cy="127633"/>
                  <a:chOff x="10661466" y="5590546"/>
                  <a:chExt cx="113557" cy="127633"/>
                </a:xfrm>
              </p:grpSpPr>
              <p:sp>
                <p:nvSpPr>
                  <p:cNvPr id="523" name="Google Shape;523;p13"/>
                  <p:cNvSpPr/>
                  <p:nvPr/>
                </p:nvSpPr>
                <p:spPr>
                  <a:xfrm>
                    <a:off x="10734807" y="5593565"/>
                    <a:ext cx="54" cy="51"/>
                  </a:xfrm>
                  <a:custGeom>
                    <a:avLst/>
                    <a:gdLst/>
                    <a:ahLst/>
                    <a:cxnLst/>
                    <a:rect l="l" t="t" r="r" b="b"/>
                    <a:pathLst>
                      <a:path w="54" h="51" extrusionOk="0">
                        <a:moveTo>
                          <a:pt x="55" y="51"/>
                        </a:moveTo>
                        <a:cubicBezTo>
                          <a:pt x="32" y="7"/>
                          <a:pt x="-56"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4" name="Google Shape;524;p13"/>
                  <p:cNvSpPr/>
                  <p:nvPr/>
                </p:nvSpPr>
                <p:spPr>
                  <a:xfrm>
                    <a:off x="10661466" y="5590546"/>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25" name="Google Shape;525;p13"/>
                <p:cNvGrpSpPr/>
                <p:nvPr/>
              </p:nvGrpSpPr>
              <p:grpSpPr>
                <a:xfrm>
                  <a:off x="11439900" y="5590546"/>
                  <a:ext cx="113557" cy="127633"/>
                  <a:chOff x="11439900" y="5590546"/>
                  <a:chExt cx="113557" cy="127633"/>
                </a:xfrm>
              </p:grpSpPr>
              <p:sp>
                <p:nvSpPr>
                  <p:cNvPr id="526" name="Google Shape;526;p13"/>
                  <p:cNvSpPr/>
                  <p:nvPr/>
                </p:nvSpPr>
                <p:spPr>
                  <a:xfrm>
                    <a:off x="11513231" y="5593565"/>
                    <a:ext cx="64" cy="51"/>
                  </a:xfrm>
                  <a:custGeom>
                    <a:avLst/>
                    <a:gdLst/>
                    <a:ahLst/>
                    <a:cxnLst/>
                    <a:rect l="l" t="t" r="r" b="b"/>
                    <a:pathLst>
                      <a:path w="64" h="51" extrusionOk="0">
                        <a:moveTo>
                          <a:pt x="65" y="51"/>
                        </a:moveTo>
                        <a:cubicBezTo>
                          <a:pt x="42" y="7"/>
                          <a:pt x="-69" y="-38"/>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27" name="Google Shape;527;p13"/>
                  <p:cNvSpPr/>
                  <p:nvPr/>
                </p:nvSpPr>
                <p:spPr>
                  <a:xfrm>
                    <a:off x="11439900" y="5590546"/>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28" name="Google Shape;528;p13"/>
                <p:cNvGrpSpPr/>
                <p:nvPr/>
              </p:nvGrpSpPr>
              <p:grpSpPr>
                <a:xfrm>
                  <a:off x="12218312" y="5590546"/>
                  <a:ext cx="113557" cy="127633"/>
                  <a:chOff x="12218312" y="5590546"/>
                  <a:chExt cx="113557" cy="127633"/>
                </a:xfrm>
              </p:grpSpPr>
              <p:sp>
                <p:nvSpPr>
                  <p:cNvPr id="529" name="Google Shape;529;p13"/>
                  <p:cNvSpPr/>
                  <p:nvPr/>
                </p:nvSpPr>
                <p:spPr>
                  <a:xfrm>
                    <a:off x="12291653" y="5593565"/>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0" name="Google Shape;530;p13"/>
                  <p:cNvSpPr/>
                  <p:nvPr/>
                </p:nvSpPr>
                <p:spPr>
                  <a:xfrm>
                    <a:off x="12218312" y="5590546"/>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31" name="Google Shape;531;p13"/>
                <p:cNvGrpSpPr/>
                <p:nvPr/>
              </p:nvGrpSpPr>
              <p:grpSpPr>
                <a:xfrm>
                  <a:off x="12996746" y="5590546"/>
                  <a:ext cx="113557" cy="127633"/>
                  <a:chOff x="12996746" y="5590546"/>
                  <a:chExt cx="113557" cy="127633"/>
                </a:xfrm>
              </p:grpSpPr>
              <p:sp>
                <p:nvSpPr>
                  <p:cNvPr id="532" name="Google Shape;532;p13"/>
                  <p:cNvSpPr/>
                  <p:nvPr/>
                </p:nvSpPr>
                <p:spPr>
                  <a:xfrm>
                    <a:off x="13070071" y="5593565"/>
                    <a:ext cx="49" cy="51"/>
                  </a:xfrm>
                  <a:custGeom>
                    <a:avLst/>
                    <a:gdLst/>
                    <a:ahLst/>
                    <a:cxnLst/>
                    <a:rect l="l" t="t" r="r" b="b"/>
                    <a:pathLst>
                      <a:path w="49" h="51" extrusionOk="0">
                        <a:moveTo>
                          <a:pt x="49" y="51"/>
                        </a:moveTo>
                        <a:cubicBezTo>
                          <a:pt x="49" y="7"/>
                          <a:pt x="-62"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3" name="Google Shape;533;p13"/>
                  <p:cNvSpPr/>
                  <p:nvPr/>
                </p:nvSpPr>
                <p:spPr>
                  <a:xfrm>
                    <a:off x="12996746" y="5590546"/>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34" name="Google Shape;534;p13"/>
                <p:cNvGrpSpPr/>
                <p:nvPr/>
              </p:nvGrpSpPr>
              <p:grpSpPr>
                <a:xfrm>
                  <a:off x="13775158" y="5590546"/>
                  <a:ext cx="113557" cy="127633"/>
                  <a:chOff x="13775158" y="5590546"/>
                  <a:chExt cx="113557" cy="127633"/>
                </a:xfrm>
              </p:grpSpPr>
              <p:sp>
                <p:nvSpPr>
                  <p:cNvPr id="535" name="Google Shape;535;p13"/>
                  <p:cNvSpPr/>
                  <p:nvPr/>
                </p:nvSpPr>
                <p:spPr>
                  <a:xfrm>
                    <a:off x="13848500" y="5593565"/>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6" name="Google Shape;536;p13"/>
                  <p:cNvSpPr/>
                  <p:nvPr/>
                </p:nvSpPr>
                <p:spPr>
                  <a:xfrm>
                    <a:off x="13775158" y="5590546"/>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37" name="Google Shape;537;p13"/>
                <p:cNvGrpSpPr/>
                <p:nvPr/>
              </p:nvGrpSpPr>
              <p:grpSpPr>
                <a:xfrm>
                  <a:off x="14553594" y="5590546"/>
                  <a:ext cx="113557" cy="127633"/>
                  <a:chOff x="14553594" y="5590546"/>
                  <a:chExt cx="113557" cy="127633"/>
                </a:xfrm>
              </p:grpSpPr>
              <p:sp>
                <p:nvSpPr>
                  <p:cNvPr id="538" name="Google Shape;538;p13"/>
                  <p:cNvSpPr/>
                  <p:nvPr/>
                </p:nvSpPr>
                <p:spPr>
                  <a:xfrm>
                    <a:off x="14626917" y="5593565"/>
                    <a:ext cx="49" cy="51"/>
                  </a:xfrm>
                  <a:custGeom>
                    <a:avLst/>
                    <a:gdLst/>
                    <a:ahLst/>
                    <a:cxnLst/>
                    <a:rect l="l" t="t" r="r" b="b"/>
                    <a:pathLst>
                      <a:path w="49" h="51" extrusionOk="0">
                        <a:moveTo>
                          <a:pt x="49" y="51"/>
                        </a:moveTo>
                        <a:cubicBezTo>
                          <a:pt x="49" y="7"/>
                          <a:pt x="-62"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39" name="Google Shape;539;p13"/>
                  <p:cNvSpPr/>
                  <p:nvPr/>
                </p:nvSpPr>
                <p:spPr>
                  <a:xfrm>
                    <a:off x="14553594" y="5590546"/>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40" name="Google Shape;540;p13"/>
                <p:cNvGrpSpPr/>
                <p:nvPr/>
              </p:nvGrpSpPr>
              <p:grpSpPr>
                <a:xfrm>
                  <a:off x="15332005" y="5590546"/>
                  <a:ext cx="113557" cy="127633"/>
                  <a:chOff x="15332005" y="5590546"/>
                  <a:chExt cx="113557" cy="127633"/>
                </a:xfrm>
              </p:grpSpPr>
              <p:sp>
                <p:nvSpPr>
                  <p:cNvPr id="541" name="Google Shape;541;p13"/>
                  <p:cNvSpPr/>
                  <p:nvPr/>
                </p:nvSpPr>
                <p:spPr>
                  <a:xfrm>
                    <a:off x="15405345" y="5593565"/>
                    <a:ext cx="54" cy="51"/>
                  </a:xfrm>
                  <a:custGeom>
                    <a:avLst/>
                    <a:gdLst/>
                    <a:ahLst/>
                    <a:cxnLst/>
                    <a:rect l="l" t="t" r="r" b="b"/>
                    <a:pathLst>
                      <a:path w="54" h="51" extrusionOk="0">
                        <a:moveTo>
                          <a:pt x="55" y="51"/>
                        </a:moveTo>
                        <a:cubicBezTo>
                          <a:pt x="32" y="7"/>
                          <a:pt x="-57" y="-38"/>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2" name="Google Shape;542;p13"/>
                  <p:cNvSpPr/>
                  <p:nvPr/>
                </p:nvSpPr>
                <p:spPr>
                  <a:xfrm>
                    <a:off x="15332005" y="5590546"/>
                    <a:ext cx="113557" cy="127633"/>
                  </a:xfrm>
                  <a:custGeom>
                    <a:avLst/>
                    <a:gdLst/>
                    <a:ahLst/>
                    <a:cxnLst/>
                    <a:rect l="l" t="t" r="r" b="b"/>
                    <a:pathLst>
                      <a:path w="113557" h="127633"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56"/>
                          <a:pt x="112761" y="55975"/>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43" name="Google Shape;543;p13"/>
                <p:cNvGrpSpPr/>
                <p:nvPr/>
              </p:nvGrpSpPr>
              <p:grpSpPr>
                <a:xfrm>
                  <a:off x="16110298" y="5590485"/>
                  <a:ext cx="113672" cy="127662"/>
                  <a:chOff x="16110298" y="5590485"/>
                  <a:chExt cx="113672" cy="127662"/>
                </a:xfrm>
              </p:grpSpPr>
              <p:sp>
                <p:nvSpPr>
                  <p:cNvPr id="544" name="Google Shape;544;p13"/>
                  <p:cNvSpPr/>
                  <p:nvPr/>
                </p:nvSpPr>
                <p:spPr>
                  <a:xfrm>
                    <a:off x="16183764" y="5593565"/>
                    <a:ext cx="49" cy="51"/>
                  </a:xfrm>
                  <a:custGeom>
                    <a:avLst/>
                    <a:gdLst/>
                    <a:ahLst/>
                    <a:cxnLst/>
                    <a:rect l="l" t="t" r="r" b="b"/>
                    <a:pathLst>
                      <a:path w="49" h="51" extrusionOk="0">
                        <a:moveTo>
                          <a:pt x="49" y="51"/>
                        </a:moveTo>
                        <a:cubicBezTo>
                          <a:pt x="49" y="7"/>
                          <a:pt x="-61" y="-38"/>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5" name="Google Shape;545;p13"/>
                  <p:cNvSpPr/>
                  <p:nvPr/>
                </p:nvSpPr>
                <p:spPr>
                  <a:xfrm>
                    <a:off x="16110298" y="5590485"/>
                    <a:ext cx="113672" cy="127662"/>
                  </a:xfrm>
                  <a:custGeom>
                    <a:avLst/>
                    <a:gdLst/>
                    <a:ahLst/>
                    <a:cxnLst/>
                    <a:rect l="l" t="t" r="r" b="b"/>
                    <a:pathLst>
                      <a:path w="113672" h="127662" extrusionOk="0">
                        <a:moveTo>
                          <a:pt x="113457" y="62904"/>
                        </a:moveTo>
                        <a:cubicBezTo>
                          <a:pt x="108517" y="4242"/>
                          <a:pt x="54778" y="-5428"/>
                          <a:pt x="78521" y="5954"/>
                        </a:cubicBezTo>
                        <a:cubicBezTo>
                          <a:pt x="60763" y="-3005"/>
                          <a:pt x="43429" y="-1649"/>
                          <a:pt x="27919" y="8644"/>
                        </a:cubicBezTo>
                        <a:cubicBezTo>
                          <a:pt x="-32808" y="48945"/>
                          <a:pt x="16326" y="149220"/>
                          <a:pt x="72713" y="123501"/>
                        </a:cubicBezTo>
                        <a:cubicBezTo>
                          <a:pt x="121357" y="101294"/>
                          <a:pt x="112834" y="55013"/>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546" name="Google Shape;546;p13"/>
              <p:cNvGrpSpPr/>
              <p:nvPr/>
            </p:nvGrpSpPr>
            <p:grpSpPr>
              <a:xfrm>
                <a:off x="9882913" y="6432767"/>
                <a:ext cx="6341057" cy="127693"/>
                <a:chOff x="9882913" y="6432767"/>
                <a:chExt cx="6341057" cy="127693"/>
              </a:xfrm>
            </p:grpSpPr>
            <p:grpSp>
              <p:nvGrpSpPr>
                <p:cNvPr id="547" name="Google Shape;547;p13"/>
                <p:cNvGrpSpPr/>
                <p:nvPr/>
              </p:nvGrpSpPr>
              <p:grpSpPr>
                <a:xfrm>
                  <a:off x="9882913" y="6432767"/>
                  <a:ext cx="113675" cy="127662"/>
                  <a:chOff x="9882913" y="6432767"/>
                  <a:chExt cx="113675" cy="127662"/>
                </a:xfrm>
              </p:grpSpPr>
              <p:sp>
                <p:nvSpPr>
                  <p:cNvPr id="548" name="Google Shape;548;p13"/>
                  <p:cNvSpPr/>
                  <p:nvPr/>
                </p:nvSpPr>
                <p:spPr>
                  <a:xfrm>
                    <a:off x="9956385" y="6435830"/>
                    <a:ext cx="64" cy="67"/>
                  </a:xfrm>
                  <a:custGeom>
                    <a:avLst/>
                    <a:gdLst/>
                    <a:ahLst/>
                    <a:cxnLst/>
                    <a:rect l="l" t="t" r="r" b="b"/>
                    <a:pathLst>
                      <a:path w="64" h="67" extrusionOk="0">
                        <a:moveTo>
                          <a:pt x="65" y="67"/>
                        </a:moveTo>
                        <a:cubicBezTo>
                          <a:pt x="42" y="1"/>
                          <a:pt x="-69" y="-43"/>
                          <a:pt x="65" y="67"/>
                        </a:cubicBezTo>
                        <a:lnTo>
                          <a:pt x="6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49" name="Google Shape;549;p13"/>
                  <p:cNvSpPr/>
                  <p:nvPr/>
                </p:nvSpPr>
                <p:spPr>
                  <a:xfrm>
                    <a:off x="9882913" y="6432767"/>
                    <a:ext cx="113675" cy="127662"/>
                  </a:xfrm>
                  <a:custGeom>
                    <a:avLst/>
                    <a:gdLst/>
                    <a:ahLst/>
                    <a:cxnLst/>
                    <a:rect l="l" t="t" r="r" b="b"/>
                    <a:pathLst>
                      <a:path w="113675" h="127662" extrusionOk="0">
                        <a:moveTo>
                          <a:pt x="113458" y="62904"/>
                        </a:moveTo>
                        <a:cubicBezTo>
                          <a:pt x="108518" y="4242"/>
                          <a:pt x="54778" y="-5427"/>
                          <a:pt x="78521" y="5954"/>
                        </a:cubicBezTo>
                        <a:cubicBezTo>
                          <a:pt x="60764" y="-3005"/>
                          <a:pt x="43429" y="-1649"/>
                          <a:pt x="27919" y="8644"/>
                        </a:cubicBezTo>
                        <a:cubicBezTo>
                          <a:pt x="-32808" y="48945"/>
                          <a:pt x="16326" y="149220"/>
                          <a:pt x="72713" y="123501"/>
                        </a:cubicBezTo>
                        <a:cubicBezTo>
                          <a:pt x="121379" y="101272"/>
                          <a:pt x="112835" y="54991"/>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50" name="Google Shape;550;p13"/>
                <p:cNvGrpSpPr/>
                <p:nvPr/>
              </p:nvGrpSpPr>
              <p:grpSpPr>
                <a:xfrm>
                  <a:off x="10661466" y="6432827"/>
                  <a:ext cx="113557" cy="127633"/>
                  <a:chOff x="10661466" y="6432827"/>
                  <a:chExt cx="113557" cy="127633"/>
                </a:xfrm>
              </p:grpSpPr>
              <p:sp>
                <p:nvSpPr>
                  <p:cNvPr id="551" name="Google Shape;551;p13"/>
                  <p:cNvSpPr/>
                  <p:nvPr/>
                </p:nvSpPr>
                <p:spPr>
                  <a:xfrm>
                    <a:off x="10734807" y="6435830"/>
                    <a:ext cx="54" cy="67"/>
                  </a:xfrm>
                  <a:custGeom>
                    <a:avLst/>
                    <a:gdLst/>
                    <a:ahLst/>
                    <a:cxnLst/>
                    <a:rect l="l" t="t" r="r" b="b"/>
                    <a:pathLst>
                      <a:path w="54" h="67" extrusionOk="0">
                        <a:moveTo>
                          <a:pt x="55" y="67"/>
                        </a:moveTo>
                        <a:cubicBezTo>
                          <a:pt x="32" y="1"/>
                          <a:pt x="-56"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52" name="Google Shape;552;p13"/>
                  <p:cNvSpPr/>
                  <p:nvPr/>
                </p:nvSpPr>
                <p:spPr>
                  <a:xfrm>
                    <a:off x="10661466" y="64328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53" name="Google Shape;553;p13"/>
                <p:cNvGrpSpPr/>
                <p:nvPr/>
              </p:nvGrpSpPr>
              <p:grpSpPr>
                <a:xfrm>
                  <a:off x="11439900" y="6432827"/>
                  <a:ext cx="113557" cy="127633"/>
                  <a:chOff x="11439900" y="6432827"/>
                  <a:chExt cx="113557" cy="127633"/>
                </a:xfrm>
              </p:grpSpPr>
              <p:sp>
                <p:nvSpPr>
                  <p:cNvPr id="554" name="Google Shape;554;p13"/>
                  <p:cNvSpPr/>
                  <p:nvPr/>
                </p:nvSpPr>
                <p:spPr>
                  <a:xfrm>
                    <a:off x="11513231" y="6435830"/>
                    <a:ext cx="64" cy="67"/>
                  </a:xfrm>
                  <a:custGeom>
                    <a:avLst/>
                    <a:gdLst/>
                    <a:ahLst/>
                    <a:cxnLst/>
                    <a:rect l="l" t="t" r="r" b="b"/>
                    <a:pathLst>
                      <a:path w="64" h="67" extrusionOk="0">
                        <a:moveTo>
                          <a:pt x="65" y="67"/>
                        </a:moveTo>
                        <a:cubicBezTo>
                          <a:pt x="42" y="1"/>
                          <a:pt x="-69" y="-43"/>
                          <a:pt x="65" y="67"/>
                        </a:cubicBezTo>
                        <a:lnTo>
                          <a:pt x="6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55" name="Google Shape;555;p13"/>
                  <p:cNvSpPr/>
                  <p:nvPr/>
                </p:nvSpPr>
                <p:spPr>
                  <a:xfrm>
                    <a:off x="11439900" y="64328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56" name="Google Shape;556;p13"/>
                <p:cNvGrpSpPr/>
                <p:nvPr/>
              </p:nvGrpSpPr>
              <p:grpSpPr>
                <a:xfrm>
                  <a:off x="12218312" y="6432827"/>
                  <a:ext cx="113557" cy="127633"/>
                  <a:chOff x="12218312" y="6432827"/>
                  <a:chExt cx="113557" cy="127633"/>
                </a:xfrm>
              </p:grpSpPr>
              <p:sp>
                <p:nvSpPr>
                  <p:cNvPr id="557" name="Google Shape;557;p13"/>
                  <p:cNvSpPr/>
                  <p:nvPr/>
                </p:nvSpPr>
                <p:spPr>
                  <a:xfrm>
                    <a:off x="12291653" y="6435830"/>
                    <a:ext cx="54" cy="67"/>
                  </a:xfrm>
                  <a:custGeom>
                    <a:avLst/>
                    <a:gdLst/>
                    <a:ahLst/>
                    <a:cxnLst/>
                    <a:rect l="l" t="t" r="r" b="b"/>
                    <a:pathLst>
                      <a:path w="54" h="67" extrusionOk="0">
                        <a:moveTo>
                          <a:pt x="55" y="67"/>
                        </a:moveTo>
                        <a:cubicBezTo>
                          <a:pt x="32" y="1"/>
                          <a:pt x="-57"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58" name="Google Shape;558;p13"/>
                  <p:cNvSpPr/>
                  <p:nvPr/>
                </p:nvSpPr>
                <p:spPr>
                  <a:xfrm>
                    <a:off x="12218312" y="64328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59" name="Google Shape;559;p13"/>
                <p:cNvGrpSpPr/>
                <p:nvPr/>
              </p:nvGrpSpPr>
              <p:grpSpPr>
                <a:xfrm>
                  <a:off x="12996746" y="6432827"/>
                  <a:ext cx="113557" cy="127633"/>
                  <a:chOff x="12996746" y="6432827"/>
                  <a:chExt cx="113557" cy="127633"/>
                </a:xfrm>
              </p:grpSpPr>
              <p:sp>
                <p:nvSpPr>
                  <p:cNvPr id="560" name="Google Shape;560;p13"/>
                  <p:cNvSpPr/>
                  <p:nvPr/>
                </p:nvSpPr>
                <p:spPr>
                  <a:xfrm>
                    <a:off x="13070071" y="6435830"/>
                    <a:ext cx="49" cy="67"/>
                  </a:xfrm>
                  <a:custGeom>
                    <a:avLst/>
                    <a:gdLst/>
                    <a:ahLst/>
                    <a:cxnLst/>
                    <a:rect l="l" t="t" r="r" b="b"/>
                    <a:pathLst>
                      <a:path w="49" h="67" extrusionOk="0">
                        <a:moveTo>
                          <a:pt x="49" y="67"/>
                        </a:moveTo>
                        <a:cubicBezTo>
                          <a:pt x="49" y="1"/>
                          <a:pt x="-62" y="-43"/>
                          <a:pt x="49" y="67"/>
                        </a:cubicBezTo>
                        <a:lnTo>
                          <a:pt x="49"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61" name="Google Shape;561;p13"/>
                  <p:cNvSpPr/>
                  <p:nvPr/>
                </p:nvSpPr>
                <p:spPr>
                  <a:xfrm>
                    <a:off x="12996746" y="6432827"/>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3"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62" name="Google Shape;562;p13"/>
                <p:cNvGrpSpPr/>
                <p:nvPr/>
              </p:nvGrpSpPr>
              <p:grpSpPr>
                <a:xfrm>
                  <a:off x="13775158" y="6432827"/>
                  <a:ext cx="113557" cy="127633"/>
                  <a:chOff x="13775158" y="6432827"/>
                  <a:chExt cx="113557" cy="127633"/>
                </a:xfrm>
              </p:grpSpPr>
              <p:sp>
                <p:nvSpPr>
                  <p:cNvPr id="563" name="Google Shape;563;p13"/>
                  <p:cNvSpPr/>
                  <p:nvPr/>
                </p:nvSpPr>
                <p:spPr>
                  <a:xfrm>
                    <a:off x="13848500" y="6435830"/>
                    <a:ext cx="54" cy="67"/>
                  </a:xfrm>
                  <a:custGeom>
                    <a:avLst/>
                    <a:gdLst/>
                    <a:ahLst/>
                    <a:cxnLst/>
                    <a:rect l="l" t="t" r="r" b="b"/>
                    <a:pathLst>
                      <a:path w="54" h="67" extrusionOk="0">
                        <a:moveTo>
                          <a:pt x="55" y="67"/>
                        </a:moveTo>
                        <a:cubicBezTo>
                          <a:pt x="32" y="1"/>
                          <a:pt x="-57"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64" name="Google Shape;564;p13"/>
                  <p:cNvSpPr/>
                  <p:nvPr/>
                </p:nvSpPr>
                <p:spPr>
                  <a:xfrm>
                    <a:off x="13775158" y="6432827"/>
                    <a:ext cx="113557" cy="127633"/>
                  </a:xfrm>
                  <a:custGeom>
                    <a:avLst/>
                    <a:gdLst/>
                    <a:ahLst/>
                    <a:cxnLst/>
                    <a:rect l="l" t="t" r="r" b="b"/>
                    <a:pathLst>
                      <a:path w="113557" h="127633" extrusionOk="0">
                        <a:moveTo>
                          <a:pt x="113317" y="62844"/>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65" name="Google Shape;565;p13"/>
                <p:cNvGrpSpPr/>
                <p:nvPr/>
              </p:nvGrpSpPr>
              <p:grpSpPr>
                <a:xfrm>
                  <a:off x="14553594" y="6432827"/>
                  <a:ext cx="113557" cy="127633"/>
                  <a:chOff x="14553594" y="6432827"/>
                  <a:chExt cx="113557" cy="127633"/>
                </a:xfrm>
              </p:grpSpPr>
              <p:sp>
                <p:nvSpPr>
                  <p:cNvPr id="566" name="Google Shape;566;p13"/>
                  <p:cNvSpPr/>
                  <p:nvPr/>
                </p:nvSpPr>
                <p:spPr>
                  <a:xfrm>
                    <a:off x="14626917" y="6435830"/>
                    <a:ext cx="49" cy="67"/>
                  </a:xfrm>
                  <a:custGeom>
                    <a:avLst/>
                    <a:gdLst/>
                    <a:ahLst/>
                    <a:cxnLst/>
                    <a:rect l="l" t="t" r="r" b="b"/>
                    <a:pathLst>
                      <a:path w="49" h="67" extrusionOk="0">
                        <a:moveTo>
                          <a:pt x="49" y="67"/>
                        </a:moveTo>
                        <a:cubicBezTo>
                          <a:pt x="49" y="1"/>
                          <a:pt x="-62" y="-43"/>
                          <a:pt x="49" y="67"/>
                        </a:cubicBezTo>
                        <a:lnTo>
                          <a:pt x="49"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67" name="Google Shape;567;p13"/>
                  <p:cNvSpPr/>
                  <p:nvPr/>
                </p:nvSpPr>
                <p:spPr>
                  <a:xfrm>
                    <a:off x="14553594" y="6432827"/>
                    <a:ext cx="113557" cy="127633"/>
                  </a:xfrm>
                  <a:custGeom>
                    <a:avLst/>
                    <a:gdLst/>
                    <a:ahLst/>
                    <a:cxnLst/>
                    <a:rect l="l" t="t" r="r" b="b"/>
                    <a:pathLst>
                      <a:path w="113557" h="127633" extrusionOk="0">
                        <a:moveTo>
                          <a:pt x="113317" y="62844"/>
                        </a:moveTo>
                        <a:cubicBezTo>
                          <a:pt x="108555" y="4204"/>
                          <a:pt x="54481" y="-5577"/>
                          <a:pt x="78381"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68" name="Google Shape;568;p13"/>
                <p:cNvGrpSpPr/>
                <p:nvPr/>
              </p:nvGrpSpPr>
              <p:grpSpPr>
                <a:xfrm>
                  <a:off x="15332005" y="6432827"/>
                  <a:ext cx="113557" cy="127633"/>
                  <a:chOff x="15332005" y="6432827"/>
                  <a:chExt cx="113557" cy="127633"/>
                </a:xfrm>
              </p:grpSpPr>
              <p:sp>
                <p:nvSpPr>
                  <p:cNvPr id="569" name="Google Shape;569;p13"/>
                  <p:cNvSpPr/>
                  <p:nvPr/>
                </p:nvSpPr>
                <p:spPr>
                  <a:xfrm>
                    <a:off x="15405345" y="6435830"/>
                    <a:ext cx="54" cy="67"/>
                  </a:xfrm>
                  <a:custGeom>
                    <a:avLst/>
                    <a:gdLst/>
                    <a:ahLst/>
                    <a:cxnLst/>
                    <a:rect l="l" t="t" r="r" b="b"/>
                    <a:pathLst>
                      <a:path w="54" h="67" extrusionOk="0">
                        <a:moveTo>
                          <a:pt x="55" y="67"/>
                        </a:moveTo>
                        <a:cubicBezTo>
                          <a:pt x="32" y="1"/>
                          <a:pt x="-57"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70" name="Google Shape;570;p13"/>
                  <p:cNvSpPr/>
                  <p:nvPr/>
                </p:nvSpPr>
                <p:spPr>
                  <a:xfrm>
                    <a:off x="15332005" y="6432827"/>
                    <a:ext cx="113557" cy="127633"/>
                  </a:xfrm>
                  <a:custGeom>
                    <a:avLst/>
                    <a:gdLst/>
                    <a:ahLst/>
                    <a:cxnLst/>
                    <a:rect l="l" t="t" r="r" b="b"/>
                    <a:pathLst>
                      <a:path w="113557" h="127633" extrusionOk="0">
                        <a:moveTo>
                          <a:pt x="113317" y="62844"/>
                        </a:moveTo>
                        <a:cubicBezTo>
                          <a:pt x="108555" y="4204"/>
                          <a:pt x="54481" y="-5577"/>
                          <a:pt x="78380" y="5893"/>
                        </a:cubicBezTo>
                        <a:cubicBezTo>
                          <a:pt x="60267" y="-3221"/>
                          <a:pt x="42710" y="-1331"/>
                          <a:pt x="27779" y="8583"/>
                        </a:cubicBezTo>
                        <a:cubicBezTo>
                          <a:pt x="-32481" y="48573"/>
                          <a:pt x="15874" y="149315"/>
                          <a:pt x="72573" y="123441"/>
                        </a:cubicBezTo>
                        <a:cubicBezTo>
                          <a:pt x="121194" y="101234"/>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71" name="Google Shape;571;p13"/>
                <p:cNvGrpSpPr/>
                <p:nvPr/>
              </p:nvGrpSpPr>
              <p:grpSpPr>
                <a:xfrm>
                  <a:off x="16110298" y="6432767"/>
                  <a:ext cx="113672" cy="127662"/>
                  <a:chOff x="16110298" y="6432767"/>
                  <a:chExt cx="113672" cy="127662"/>
                </a:xfrm>
              </p:grpSpPr>
              <p:sp>
                <p:nvSpPr>
                  <p:cNvPr id="572" name="Google Shape;572;p13"/>
                  <p:cNvSpPr/>
                  <p:nvPr/>
                </p:nvSpPr>
                <p:spPr>
                  <a:xfrm>
                    <a:off x="16183764" y="6435830"/>
                    <a:ext cx="49" cy="67"/>
                  </a:xfrm>
                  <a:custGeom>
                    <a:avLst/>
                    <a:gdLst/>
                    <a:ahLst/>
                    <a:cxnLst/>
                    <a:rect l="l" t="t" r="r" b="b"/>
                    <a:pathLst>
                      <a:path w="49" h="67" extrusionOk="0">
                        <a:moveTo>
                          <a:pt x="49" y="67"/>
                        </a:moveTo>
                        <a:cubicBezTo>
                          <a:pt x="49" y="1"/>
                          <a:pt x="-61" y="-43"/>
                          <a:pt x="49" y="67"/>
                        </a:cubicBezTo>
                        <a:lnTo>
                          <a:pt x="49"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73" name="Google Shape;573;p13"/>
                  <p:cNvSpPr/>
                  <p:nvPr/>
                </p:nvSpPr>
                <p:spPr>
                  <a:xfrm>
                    <a:off x="16110298" y="6432767"/>
                    <a:ext cx="113672" cy="127662"/>
                  </a:xfrm>
                  <a:custGeom>
                    <a:avLst/>
                    <a:gdLst/>
                    <a:ahLst/>
                    <a:cxnLst/>
                    <a:rect l="l" t="t" r="r" b="b"/>
                    <a:pathLst>
                      <a:path w="113672" h="127662" extrusionOk="0">
                        <a:moveTo>
                          <a:pt x="113457" y="62904"/>
                        </a:moveTo>
                        <a:cubicBezTo>
                          <a:pt x="108517" y="4242"/>
                          <a:pt x="54778" y="-5427"/>
                          <a:pt x="78521" y="5954"/>
                        </a:cubicBezTo>
                        <a:cubicBezTo>
                          <a:pt x="60763" y="-3005"/>
                          <a:pt x="43429" y="-1649"/>
                          <a:pt x="27919" y="8644"/>
                        </a:cubicBezTo>
                        <a:cubicBezTo>
                          <a:pt x="-32808" y="48945"/>
                          <a:pt x="16326" y="149220"/>
                          <a:pt x="72713" y="123501"/>
                        </a:cubicBezTo>
                        <a:cubicBezTo>
                          <a:pt x="121357" y="101272"/>
                          <a:pt x="112834" y="54991"/>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574" name="Google Shape;574;p13"/>
              <p:cNvGrpSpPr/>
              <p:nvPr/>
            </p:nvGrpSpPr>
            <p:grpSpPr>
              <a:xfrm>
                <a:off x="9882913" y="7275026"/>
                <a:ext cx="6341057" cy="127693"/>
                <a:chOff x="9882913" y="7275026"/>
                <a:chExt cx="6341057" cy="127693"/>
              </a:xfrm>
            </p:grpSpPr>
            <p:grpSp>
              <p:nvGrpSpPr>
                <p:cNvPr id="575" name="Google Shape;575;p13"/>
                <p:cNvGrpSpPr/>
                <p:nvPr/>
              </p:nvGrpSpPr>
              <p:grpSpPr>
                <a:xfrm>
                  <a:off x="9882913" y="7275026"/>
                  <a:ext cx="113675" cy="127662"/>
                  <a:chOff x="9882913" y="7275026"/>
                  <a:chExt cx="113675" cy="127662"/>
                </a:xfrm>
              </p:grpSpPr>
              <p:sp>
                <p:nvSpPr>
                  <p:cNvPr id="576" name="Google Shape;576;p13"/>
                  <p:cNvSpPr/>
                  <p:nvPr/>
                </p:nvSpPr>
                <p:spPr>
                  <a:xfrm>
                    <a:off x="9956385" y="7278089"/>
                    <a:ext cx="64" cy="67"/>
                  </a:xfrm>
                  <a:custGeom>
                    <a:avLst/>
                    <a:gdLst/>
                    <a:ahLst/>
                    <a:cxnLst/>
                    <a:rect l="l" t="t" r="r" b="b"/>
                    <a:pathLst>
                      <a:path w="64" h="67" extrusionOk="0">
                        <a:moveTo>
                          <a:pt x="65" y="68"/>
                        </a:moveTo>
                        <a:cubicBezTo>
                          <a:pt x="42" y="1"/>
                          <a:pt x="-69" y="-44"/>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77" name="Google Shape;577;p13"/>
                  <p:cNvSpPr/>
                  <p:nvPr/>
                </p:nvSpPr>
                <p:spPr>
                  <a:xfrm>
                    <a:off x="9882913" y="7275026"/>
                    <a:ext cx="113675" cy="127662"/>
                  </a:xfrm>
                  <a:custGeom>
                    <a:avLst/>
                    <a:gdLst/>
                    <a:ahLst/>
                    <a:cxnLst/>
                    <a:rect l="l" t="t" r="r" b="b"/>
                    <a:pathLst>
                      <a:path w="113675" h="127662" extrusionOk="0">
                        <a:moveTo>
                          <a:pt x="113458" y="62904"/>
                        </a:moveTo>
                        <a:cubicBezTo>
                          <a:pt x="108518" y="4242"/>
                          <a:pt x="54778" y="-5428"/>
                          <a:pt x="78521" y="5953"/>
                        </a:cubicBezTo>
                        <a:cubicBezTo>
                          <a:pt x="60764" y="-3005"/>
                          <a:pt x="43429" y="-1649"/>
                          <a:pt x="27919" y="8643"/>
                        </a:cubicBezTo>
                        <a:cubicBezTo>
                          <a:pt x="-32808" y="48945"/>
                          <a:pt x="16326" y="149220"/>
                          <a:pt x="72713" y="123501"/>
                        </a:cubicBezTo>
                        <a:cubicBezTo>
                          <a:pt x="121379" y="101272"/>
                          <a:pt x="112835" y="54991"/>
                          <a:pt x="113458"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78" name="Google Shape;578;p13"/>
                <p:cNvGrpSpPr/>
                <p:nvPr/>
              </p:nvGrpSpPr>
              <p:grpSpPr>
                <a:xfrm>
                  <a:off x="10661466" y="7275086"/>
                  <a:ext cx="113557" cy="127633"/>
                  <a:chOff x="10661466" y="7275086"/>
                  <a:chExt cx="113557" cy="127633"/>
                </a:xfrm>
              </p:grpSpPr>
              <p:sp>
                <p:nvSpPr>
                  <p:cNvPr id="579" name="Google Shape;579;p13"/>
                  <p:cNvSpPr/>
                  <p:nvPr/>
                </p:nvSpPr>
                <p:spPr>
                  <a:xfrm>
                    <a:off x="10734807" y="7278089"/>
                    <a:ext cx="54" cy="67"/>
                  </a:xfrm>
                  <a:custGeom>
                    <a:avLst/>
                    <a:gdLst/>
                    <a:ahLst/>
                    <a:cxnLst/>
                    <a:rect l="l" t="t" r="r" b="b"/>
                    <a:pathLst>
                      <a:path w="54" h="67" extrusionOk="0">
                        <a:moveTo>
                          <a:pt x="55" y="68"/>
                        </a:moveTo>
                        <a:cubicBezTo>
                          <a:pt x="32" y="1"/>
                          <a:pt x="-56" y="-44"/>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80" name="Google Shape;580;p13"/>
                  <p:cNvSpPr/>
                  <p:nvPr/>
                </p:nvSpPr>
                <p:spPr>
                  <a:xfrm>
                    <a:off x="10661466" y="7275086"/>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81" name="Google Shape;581;p13"/>
                <p:cNvGrpSpPr/>
                <p:nvPr/>
              </p:nvGrpSpPr>
              <p:grpSpPr>
                <a:xfrm>
                  <a:off x="11439900" y="7275086"/>
                  <a:ext cx="113557" cy="127633"/>
                  <a:chOff x="11439900" y="7275086"/>
                  <a:chExt cx="113557" cy="127633"/>
                </a:xfrm>
              </p:grpSpPr>
              <p:sp>
                <p:nvSpPr>
                  <p:cNvPr id="582" name="Google Shape;582;p13"/>
                  <p:cNvSpPr/>
                  <p:nvPr/>
                </p:nvSpPr>
                <p:spPr>
                  <a:xfrm>
                    <a:off x="11513231" y="7278089"/>
                    <a:ext cx="64" cy="67"/>
                  </a:xfrm>
                  <a:custGeom>
                    <a:avLst/>
                    <a:gdLst/>
                    <a:ahLst/>
                    <a:cxnLst/>
                    <a:rect l="l" t="t" r="r" b="b"/>
                    <a:pathLst>
                      <a:path w="64" h="67" extrusionOk="0">
                        <a:moveTo>
                          <a:pt x="65" y="68"/>
                        </a:moveTo>
                        <a:cubicBezTo>
                          <a:pt x="42" y="1"/>
                          <a:pt x="-69" y="-44"/>
                          <a:pt x="65" y="68"/>
                        </a:cubicBezTo>
                        <a:lnTo>
                          <a:pt x="6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83" name="Google Shape;583;p13"/>
                  <p:cNvSpPr/>
                  <p:nvPr/>
                </p:nvSpPr>
                <p:spPr>
                  <a:xfrm>
                    <a:off x="11439900" y="7275086"/>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84" name="Google Shape;584;p13"/>
                <p:cNvGrpSpPr/>
                <p:nvPr/>
              </p:nvGrpSpPr>
              <p:grpSpPr>
                <a:xfrm>
                  <a:off x="12218312" y="7275086"/>
                  <a:ext cx="113557" cy="127633"/>
                  <a:chOff x="12218312" y="7275086"/>
                  <a:chExt cx="113557" cy="127633"/>
                </a:xfrm>
              </p:grpSpPr>
              <p:sp>
                <p:nvSpPr>
                  <p:cNvPr id="585" name="Google Shape;585;p13"/>
                  <p:cNvSpPr/>
                  <p:nvPr/>
                </p:nvSpPr>
                <p:spPr>
                  <a:xfrm>
                    <a:off x="12291653" y="7278089"/>
                    <a:ext cx="54" cy="67"/>
                  </a:xfrm>
                  <a:custGeom>
                    <a:avLst/>
                    <a:gdLst/>
                    <a:ahLst/>
                    <a:cxnLst/>
                    <a:rect l="l" t="t" r="r" b="b"/>
                    <a:pathLst>
                      <a:path w="54" h="67" extrusionOk="0">
                        <a:moveTo>
                          <a:pt x="55" y="68"/>
                        </a:moveTo>
                        <a:cubicBezTo>
                          <a:pt x="32" y="1"/>
                          <a:pt x="-57" y="-44"/>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86" name="Google Shape;586;p13"/>
                  <p:cNvSpPr/>
                  <p:nvPr/>
                </p:nvSpPr>
                <p:spPr>
                  <a:xfrm>
                    <a:off x="12218312" y="7275086"/>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87" name="Google Shape;587;p13"/>
                <p:cNvGrpSpPr/>
                <p:nvPr/>
              </p:nvGrpSpPr>
              <p:grpSpPr>
                <a:xfrm>
                  <a:off x="12996746" y="7275086"/>
                  <a:ext cx="113557" cy="127633"/>
                  <a:chOff x="12996746" y="7275086"/>
                  <a:chExt cx="113557" cy="127633"/>
                </a:xfrm>
              </p:grpSpPr>
              <p:sp>
                <p:nvSpPr>
                  <p:cNvPr id="588" name="Google Shape;588;p13"/>
                  <p:cNvSpPr/>
                  <p:nvPr/>
                </p:nvSpPr>
                <p:spPr>
                  <a:xfrm>
                    <a:off x="13070071" y="7278089"/>
                    <a:ext cx="49" cy="67"/>
                  </a:xfrm>
                  <a:custGeom>
                    <a:avLst/>
                    <a:gdLst/>
                    <a:ahLst/>
                    <a:cxnLst/>
                    <a:rect l="l" t="t" r="r" b="b"/>
                    <a:pathLst>
                      <a:path w="49" h="67" extrusionOk="0">
                        <a:moveTo>
                          <a:pt x="49" y="68"/>
                        </a:moveTo>
                        <a:cubicBezTo>
                          <a:pt x="49" y="1"/>
                          <a:pt x="-62" y="-44"/>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89" name="Google Shape;589;p13"/>
                  <p:cNvSpPr/>
                  <p:nvPr/>
                </p:nvSpPr>
                <p:spPr>
                  <a:xfrm>
                    <a:off x="12996746" y="7275086"/>
                    <a:ext cx="113557" cy="127633"/>
                  </a:xfrm>
                  <a:custGeom>
                    <a:avLst/>
                    <a:gdLst/>
                    <a:ahLst/>
                    <a:cxnLst/>
                    <a:rect l="l" t="t" r="r" b="b"/>
                    <a:pathLst>
                      <a:path w="113557" h="127633" extrusionOk="0">
                        <a:moveTo>
                          <a:pt x="113317" y="62844"/>
                        </a:moveTo>
                        <a:cubicBezTo>
                          <a:pt x="108555" y="4204"/>
                          <a:pt x="54481" y="-5577"/>
                          <a:pt x="78381" y="5893"/>
                        </a:cubicBezTo>
                        <a:cubicBezTo>
                          <a:pt x="60267" y="-3220"/>
                          <a:pt x="42710" y="-1331"/>
                          <a:pt x="27779" y="8583"/>
                        </a:cubicBezTo>
                        <a:cubicBezTo>
                          <a:pt x="-32481" y="48573"/>
                          <a:pt x="15873"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90" name="Google Shape;590;p13"/>
                <p:cNvGrpSpPr/>
                <p:nvPr/>
              </p:nvGrpSpPr>
              <p:grpSpPr>
                <a:xfrm>
                  <a:off x="13775158" y="7275086"/>
                  <a:ext cx="113557" cy="127633"/>
                  <a:chOff x="13775158" y="7275086"/>
                  <a:chExt cx="113557" cy="127633"/>
                </a:xfrm>
              </p:grpSpPr>
              <p:sp>
                <p:nvSpPr>
                  <p:cNvPr id="591" name="Google Shape;591;p13"/>
                  <p:cNvSpPr/>
                  <p:nvPr/>
                </p:nvSpPr>
                <p:spPr>
                  <a:xfrm>
                    <a:off x="13848500" y="7278089"/>
                    <a:ext cx="54" cy="67"/>
                  </a:xfrm>
                  <a:custGeom>
                    <a:avLst/>
                    <a:gdLst/>
                    <a:ahLst/>
                    <a:cxnLst/>
                    <a:rect l="l" t="t" r="r" b="b"/>
                    <a:pathLst>
                      <a:path w="54" h="67" extrusionOk="0">
                        <a:moveTo>
                          <a:pt x="55" y="68"/>
                        </a:moveTo>
                        <a:cubicBezTo>
                          <a:pt x="32" y="1"/>
                          <a:pt x="-57" y="-44"/>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92" name="Google Shape;592;p13"/>
                  <p:cNvSpPr/>
                  <p:nvPr/>
                </p:nvSpPr>
                <p:spPr>
                  <a:xfrm>
                    <a:off x="13775158" y="7275086"/>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93" name="Google Shape;593;p13"/>
                <p:cNvGrpSpPr/>
                <p:nvPr/>
              </p:nvGrpSpPr>
              <p:grpSpPr>
                <a:xfrm>
                  <a:off x="14553594" y="7275086"/>
                  <a:ext cx="113557" cy="127633"/>
                  <a:chOff x="14553594" y="7275086"/>
                  <a:chExt cx="113557" cy="127633"/>
                </a:xfrm>
              </p:grpSpPr>
              <p:sp>
                <p:nvSpPr>
                  <p:cNvPr id="594" name="Google Shape;594;p13"/>
                  <p:cNvSpPr/>
                  <p:nvPr/>
                </p:nvSpPr>
                <p:spPr>
                  <a:xfrm>
                    <a:off x="14626917" y="7278089"/>
                    <a:ext cx="49" cy="67"/>
                  </a:xfrm>
                  <a:custGeom>
                    <a:avLst/>
                    <a:gdLst/>
                    <a:ahLst/>
                    <a:cxnLst/>
                    <a:rect l="l" t="t" r="r" b="b"/>
                    <a:pathLst>
                      <a:path w="49" h="67" extrusionOk="0">
                        <a:moveTo>
                          <a:pt x="49" y="68"/>
                        </a:moveTo>
                        <a:cubicBezTo>
                          <a:pt x="49" y="1"/>
                          <a:pt x="-62" y="-44"/>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95" name="Google Shape;595;p13"/>
                  <p:cNvSpPr/>
                  <p:nvPr/>
                </p:nvSpPr>
                <p:spPr>
                  <a:xfrm>
                    <a:off x="14553594" y="7275086"/>
                    <a:ext cx="113557" cy="127633"/>
                  </a:xfrm>
                  <a:custGeom>
                    <a:avLst/>
                    <a:gdLst/>
                    <a:ahLst/>
                    <a:cxnLst/>
                    <a:rect l="l" t="t" r="r" b="b"/>
                    <a:pathLst>
                      <a:path w="113557" h="127633" extrusionOk="0">
                        <a:moveTo>
                          <a:pt x="113317" y="62844"/>
                        </a:moveTo>
                        <a:cubicBezTo>
                          <a:pt x="108555" y="4204"/>
                          <a:pt x="54481" y="-5577"/>
                          <a:pt x="78381" y="5893"/>
                        </a:cubicBezTo>
                        <a:cubicBezTo>
                          <a:pt x="60267" y="-3220"/>
                          <a:pt x="42710" y="-1331"/>
                          <a:pt x="27779" y="8583"/>
                        </a:cubicBezTo>
                        <a:cubicBezTo>
                          <a:pt x="-32481" y="48573"/>
                          <a:pt x="15874"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96" name="Google Shape;596;p13"/>
                <p:cNvGrpSpPr/>
                <p:nvPr/>
              </p:nvGrpSpPr>
              <p:grpSpPr>
                <a:xfrm>
                  <a:off x="15332005" y="7275086"/>
                  <a:ext cx="113557" cy="127633"/>
                  <a:chOff x="15332005" y="7275086"/>
                  <a:chExt cx="113557" cy="127633"/>
                </a:xfrm>
              </p:grpSpPr>
              <p:sp>
                <p:nvSpPr>
                  <p:cNvPr id="597" name="Google Shape;597;p13"/>
                  <p:cNvSpPr/>
                  <p:nvPr/>
                </p:nvSpPr>
                <p:spPr>
                  <a:xfrm>
                    <a:off x="15405345" y="7278089"/>
                    <a:ext cx="54" cy="67"/>
                  </a:xfrm>
                  <a:custGeom>
                    <a:avLst/>
                    <a:gdLst/>
                    <a:ahLst/>
                    <a:cxnLst/>
                    <a:rect l="l" t="t" r="r" b="b"/>
                    <a:pathLst>
                      <a:path w="54" h="67" extrusionOk="0">
                        <a:moveTo>
                          <a:pt x="55" y="68"/>
                        </a:moveTo>
                        <a:cubicBezTo>
                          <a:pt x="32" y="1"/>
                          <a:pt x="-57" y="-44"/>
                          <a:pt x="55" y="68"/>
                        </a:cubicBezTo>
                        <a:lnTo>
                          <a:pt x="55"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98" name="Google Shape;598;p13"/>
                  <p:cNvSpPr/>
                  <p:nvPr/>
                </p:nvSpPr>
                <p:spPr>
                  <a:xfrm>
                    <a:off x="15332005" y="7275086"/>
                    <a:ext cx="113557" cy="127633"/>
                  </a:xfrm>
                  <a:custGeom>
                    <a:avLst/>
                    <a:gdLst/>
                    <a:ahLst/>
                    <a:cxnLst/>
                    <a:rect l="l" t="t" r="r" b="b"/>
                    <a:pathLst>
                      <a:path w="113557" h="127633" extrusionOk="0">
                        <a:moveTo>
                          <a:pt x="113317" y="62844"/>
                        </a:moveTo>
                        <a:cubicBezTo>
                          <a:pt x="108555" y="4204"/>
                          <a:pt x="54481" y="-5577"/>
                          <a:pt x="78380" y="5893"/>
                        </a:cubicBezTo>
                        <a:cubicBezTo>
                          <a:pt x="60267" y="-3220"/>
                          <a:pt x="42710" y="-1331"/>
                          <a:pt x="27779" y="8583"/>
                        </a:cubicBezTo>
                        <a:cubicBezTo>
                          <a:pt x="-32481" y="48573"/>
                          <a:pt x="15874" y="149315"/>
                          <a:pt x="72573" y="123441"/>
                        </a:cubicBezTo>
                        <a:cubicBezTo>
                          <a:pt x="121194" y="101233"/>
                          <a:pt x="112761" y="55953"/>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599" name="Google Shape;599;p13"/>
                <p:cNvGrpSpPr/>
                <p:nvPr/>
              </p:nvGrpSpPr>
              <p:grpSpPr>
                <a:xfrm>
                  <a:off x="16110298" y="7275026"/>
                  <a:ext cx="113672" cy="127662"/>
                  <a:chOff x="16110298" y="7275026"/>
                  <a:chExt cx="113672" cy="127662"/>
                </a:xfrm>
              </p:grpSpPr>
              <p:sp>
                <p:nvSpPr>
                  <p:cNvPr id="600" name="Google Shape;600;p13"/>
                  <p:cNvSpPr/>
                  <p:nvPr/>
                </p:nvSpPr>
                <p:spPr>
                  <a:xfrm>
                    <a:off x="16183764" y="7278089"/>
                    <a:ext cx="49" cy="67"/>
                  </a:xfrm>
                  <a:custGeom>
                    <a:avLst/>
                    <a:gdLst/>
                    <a:ahLst/>
                    <a:cxnLst/>
                    <a:rect l="l" t="t" r="r" b="b"/>
                    <a:pathLst>
                      <a:path w="49" h="67" extrusionOk="0">
                        <a:moveTo>
                          <a:pt x="49" y="68"/>
                        </a:moveTo>
                        <a:cubicBezTo>
                          <a:pt x="49" y="1"/>
                          <a:pt x="-61" y="-44"/>
                          <a:pt x="49" y="68"/>
                        </a:cubicBezTo>
                        <a:lnTo>
                          <a:pt x="49" y="68"/>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01" name="Google Shape;601;p13"/>
                  <p:cNvSpPr/>
                  <p:nvPr/>
                </p:nvSpPr>
                <p:spPr>
                  <a:xfrm>
                    <a:off x="16110298" y="7275026"/>
                    <a:ext cx="113672" cy="127662"/>
                  </a:xfrm>
                  <a:custGeom>
                    <a:avLst/>
                    <a:gdLst/>
                    <a:ahLst/>
                    <a:cxnLst/>
                    <a:rect l="l" t="t" r="r" b="b"/>
                    <a:pathLst>
                      <a:path w="113672" h="127662" extrusionOk="0">
                        <a:moveTo>
                          <a:pt x="113457" y="62904"/>
                        </a:moveTo>
                        <a:cubicBezTo>
                          <a:pt x="108517" y="4242"/>
                          <a:pt x="54778" y="-5428"/>
                          <a:pt x="78521" y="5953"/>
                        </a:cubicBezTo>
                        <a:cubicBezTo>
                          <a:pt x="60763" y="-3005"/>
                          <a:pt x="43429" y="-1649"/>
                          <a:pt x="27919" y="8643"/>
                        </a:cubicBezTo>
                        <a:cubicBezTo>
                          <a:pt x="-32808" y="48945"/>
                          <a:pt x="16326" y="149220"/>
                          <a:pt x="72713" y="123501"/>
                        </a:cubicBezTo>
                        <a:cubicBezTo>
                          <a:pt x="121357" y="101272"/>
                          <a:pt x="112834" y="54991"/>
                          <a:pt x="113457" y="6290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602" name="Google Shape;602;p13"/>
              <p:cNvGrpSpPr/>
              <p:nvPr/>
            </p:nvGrpSpPr>
            <p:grpSpPr>
              <a:xfrm>
                <a:off x="10661466" y="8117285"/>
                <a:ext cx="5562505" cy="127693"/>
                <a:chOff x="10661466" y="8117285"/>
                <a:chExt cx="5562505" cy="127693"/>
              </a:xfrm>
            </p:grpSpPr>
            <p:grpSp>
              <p:nvGrpSpPr>
                <p:cNvPr id="603" name="Google Shape;603;p13"/>
                <p:cNvGrpSpPr/>
                <p:nvPr/>
              </p:nvGrpSpPr>
              <p:grpSpPr>
                <a:xfrm>
                  <a:off x="10661466" y="8117345"/>
                  <a:ext cx="113557" cy="127633"/>
                  <a:chOff x="10661466" y="8117345"/>
                  <a:chExt cx="113557" cy="127633"/>
                </a:xfrm>
              </p:grpSpPr>
              <p:sp>
                <p:nvSpPr>
                  <p:cNvPr id="604" name="Google Shape;604;p13"/>
                  <p:cNvSpPr/>
                  <p:nvPr/>
                </p:nvSpPr>
                <p:spPr>
                  <a:xfrm>
                    <a:off x="10734807" y="8120348"/>
                    <a:ext cx="54" cy="67"/>
                  </a:xfrm>
                  <a:custGeom>
                    <a:avLst/>
                    <a:gdLst/>
                    <a:ahLst/>
                    <a:cxnLst/>
                    <a:rect l="l" t="t" r="r" b="b"/>
                    <a:pathLst>
                      <a:path w="54" h="67" extrusionOk="0">
                        <a:moveTo>
                          <a:pt x="55" y="67"/>
                        </a:moveTo>
                        <a:cubicBezTo>
                          <a:pt x="32" y="1"/>
                          <a:pt x="-56"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05" name="Google Shape;605;p13"/>
                  <p:cNvSpPr/>
                  <p:nvPr/>
                </p:nvSpPr>
                <p:spPr>
                  <a:xfrm>
                    <a:off x="10661466" y="8117345"/>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06" name="Google Shape;606;p13"/>
                <p:cNvGrpSpPr/>
                <p:nvPr/>
              </p:nvGrpSpPr>
              <p:grpSpPr>
                <a:xfrm>
                  <a:off x="11439900" y="8117345"/>
                  <a:ext cx="113557" cy="127633"/>
                  <a:chOff x="11439900" y="8117345"/>
                  <a:chExt cx="113557" cy="127633"/>
                </a:xfrm>
              </p:grpSpPr>
              <p:sp>
                <p:nvSpPr>
                  <p:cNvPr id="607" name="Google Shape;607;p13"/>
                  <p:cNvSpPr/>
                  <p:nvPr/>
                </p:nvSpPr>
                <p:spPr>
                  <a:xfrm>
                    <a:off x="11513231" y="8120348"/>
                    <a:ext cx="64" cy="67"/>
                  </a:xfrm>
                  <a:custGeom>
                    <a:avLst/>
                    <a:gdLst/>
                    <a:ahLst/>
                    <a:cxnLst/>
                    <a:rect l="l" t="t" r="r" b="b"/>
                    <a:pathLst>
                      <a:path w="64" h="67" extrusionOk="0">
                        <a:moveTo>
                          <a:pt x="65" y="67"/>
                        </a:moveTo>
                        <a:cubicBezTo>
                          <a:pt x="42" y="1"/>
                          <a:pt x="-69" y="-43"/>
                          <a:pt x="65" y="67"/>
                        </a:cubicBezTo>
                        <a:lnTo>
                          <a:pt x="6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08" name="Google Shape;608;p13"/>
                  <p:cNvSpPr/>
                  <p:nvPr/>
                </p:nvSpPr>
                <p:spPr>
                  <a:xfrm>
                    <a:off x="11439900" y="8117345"/>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09" name="Google Shape;609;p13"/>
                <p:cNvGrpSpPr/>
                <p:nvPr/>
              </p:nvGrpSpPr>
              <p:grpSpPr>
                <a:xfrm>
                  <a:off x="12218312" y="8117345"/>
                  <a:ext cx="113557" cy="127633"/>
                  <a:chOff x="12218312" y="8117345"/>
                  <a:chExt cx="113557" cy="127633"/>
                </a:xfrm>
              </p:grpSpPr>
              <p:sp>
                <p:nvSpPr>
                  <p:cNvPr id="610" name="Google Shape;610;p13"/>
                  <p:cNvSpPr/>
                  <p:nvPr/>
                </p:nvSpPr>
                <p:spPr>
                  <a:xfrm>
                    <a:off x="12291653" y="8120348"/>
                    <a:ext cx="54" cy="67"/>
                  </a:xfrm>
                  <a:custGeom>
                    <a:avLst/>
                    <a:gdLst/>
                    <a:ahLst/>
                    <a:cxnLst/>
                    <a:rect l="l" t="t" r="r" b="b"/>
                    <a:pathLst>
                      <a:path w="54" h="67" extrusionOk="0">
                        <a:moveTo>
                          <a:pt x="55" y="67"/>
                        </a:moveTo>
                        <a:cubicBezTo>
                          <a:pt x="32" y="1"/>
                          <a:pt x="-57"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1" name="Google Shape;611;p13"/>
                  <p:cNvSpPr/>
                  <p:nvPr/>
                </p:nvSpPr>
                <p:spPr>
                  <a:xfrm>
                    <a:off x="12218312" y="8117345"/>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12" name="Google Shape;612;p13"/>
                <p:cNvGrpSpPr/>
                <p:nvPr/>
              </p:nvGrpSpPr>
              <p:grpSpPr>
                <a:xfrm>
                  <a:off x="12996746" y="8117345"/>
                  <a:ext cx="113557" cy="127633"/>
                  <a:chOff x="12996746" y="8117345"/>
                  <a:chExt cx="113557" cy="127633"/>
                </a:xfrm>
              </p:grpSpPr>
              <p:sp>
                <p:nvSpPr>
                  <p:cNvPr id="613" name="Google Shape;613;p13"/>
                  <p:cNvSpPr/>
                  <p:nvPr/>
                </p:nvSpPr>
                <p:spPr>
                  <a:xfrm>
                    <a:off x="13070071" y="8120348"/>
                    <a:ext cx="49" cy="67"/>
                  </a:xfrm>
                  <a:custGeom>
                    <a:avLst/>
                    <a:gdLst/>
                    <a:ahLst/>
                    <a:cxnLst/>
                    <a:rect l="l" t="t" r="r" b="b"/>
                    <a:pathLst>
                      <a:path w="49" h="67" extrusionOk="0">
                        <a:moveTo>
                          <a:pt x="49" y="67"/>
                        </a:moveTo>
                        <a:cubicBezTo>
                          <a:pt x="49" y="1"/>
                          <a:pt x="-62" y="-43"/>
                          <a:pt x="49" y="67"/>
                        </a:cubicBezTo>
                        <a:lnTo>
                          <a:pt x="49"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4" name="Google Shape;614;p13"/>
                  <p:cNvSpPr/>
                  <p:nvPr/>
                </p:nvSpPr>
                <p:spPr>
                  <a:xfrm>
                    <a:off x="12996746" y="8117345"/>
                    <a:ext cx="113557" cy="127633"/>
                  </a:xfrm>
                  <a:custGeom>
                    <a:avLst/>
                    <a:gdLst/>
                    <a:ahLst/>
                    <a:cxnLst/>
                    <a:rect l="l" t="t" r="r" b="b"/>
                    <a:pathLst>
                      <a:path w="113557" h="127633" extrusionOk="0">
                        <a:moveTo>
                          <a:pt x="113317" y="62845"/>
                        </a:moveTo>
                        <a:cubicBezTo>
                          <a:pt x="108555" y="4204"/>
                          <a:pt x="54481" y="-5577"/>
                          <a:pt x="78381" y="5893"/>
                        </a:cubicBezTo>
                        <a:cubicBezTo>
                          <a:pt x="60267" y="-3221"/>
                          <a:pt x="42710" y="-1331"/>
                          <a:pt x="27779" y="8583"/>
                        </a:cubicBezTo>
                        <a:cubicBezTo>
                          <a:pt x="-32481" y="48573"/>
                          <a:pt x="15873"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15" name="Google Shape;615;p13"/>
                <p:cNvGrpSpPr/>
                <p:nvPr/>
              </p:nvGrpSpPr>
              <p:grpSpPr>
                <a:xfrm>
                  <a:off x="13775158" y="8117345"/>
                  <a:ext cx="113557" cy="127633"/>
                  <a:chOff x="13775158" y="8117345"/>
                  <a:chExt cx="113557" cy="127633"/>
                </a:xfrm>
              </p:grpSpPr>
              <p:sp>
                <p:nvSpPr>
                  <p:cNvPr id="616" name="Google Shape;616;p13"/>
                  <p:cNvSpPr/>
                  <p:nvPr/>
                </p:nvSpPr>
                <p:spPr>
                  <a:xfrm>
                    <a:off x="13848500" y="8120348"/>
                    <a:ext cx="54" cy="67"/>
                  </a:xfrm>
                  <a:custGeom>
                    <a:avLst/>
                    <a:gdLst/>
                    <a:ahLst/>
                    <a:cxnLst/>
                    <a:rect l="l" t="t" r="r" b="b"/>
                    <a:pathLst>
                      <a:path w="54" h="67" extrusionOk="0">
                        <a:moveTo>
                          <a:pt x="55" y="67"/>
                        </a:moveTo>
                        <a:cubicBezTo>
                          <a:pt x="32" y="1"/>
                          <a:pt x="-57"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17" name="Google Shape;617;p13"/>
                  <p:cNvSpPr/>
                  <p:nvPr/>
                </p:nvSpPr>
                <p:spPr>
                  <a:xfrm>
                    <a:off x="13775158" y="8117345"/>
                    <a:ext cx="113557" cy="127633"/>
                  </a:xfrm>
                  <a:custGeom>
                    <a:avLst/>
                    <a:gdLst/>
                    <a:ahLst/>
                    <a:cxnLst/>
                    <a:rect l="l" t="t" r="r" b="b"/>
                    <a:pathLst>
                      <a:path w="113557" h="127633" extrusionOk="0">
                        <a:moveTo>
                          <a:pt x="113317" y="62845"/>
                        </a:moveTo>
                        <a:cubicBezTo>
                          <a:pt x="108555" y="4204"/>
                          <a:pt x="54482" y="-5577"/>
                          <a:pt x="78381" y="5893"/>
                        </a:cubicBezTo>
                        <a:cubicBezTo>
                          <a:pt x="60267" y="-3221"/>
                          <a:pt x="42710" y="-1331"/>
                          <a:pt x="27779" y="8583"/>
                        </a:cubicBezTo>
                        <a:cubicBezTo>
                          <a:pt x="-32481" y="48573"/>
                          <a:pt x="15874"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18" name="Google Shape;618;p13"/>
                <p:cNvGrpSpPr/>
                <p:nvPr/>
              </p:nvGrpSpPr>
              <p:grpSpPr>
                <a:xfrm>
                  <a:off x="14553594" y="8117345"/>
                  <a:ext cx="113557" cy="127633"/>
                  <a:chOff x="14553594" y="8117345"/>
                  <a:chExt cx="113557" cy="127633"/>
                </a:xfrm>
              </p:grpSpPr>
              <p:sp>
                <p:nvSpPr>
                  <p:cNvPr id="619" name="Google Shape;619;p13"/>
                  <p:cNvSpPr/>
                  <p:nvPr/>
                </p:nvSpPr>
                <p:spPr>
                  <a:xfrm>
                    <a:off x="14626917" y="8120348"/>
                    <a:ext cx="49" cy="67"/>
                  </a:xfrm>
                  <a:custGeom>
                    <a:avLst/>
                    <a:gdLst/>
                    <a:ahLst/>
                    <a:cxnLst/>
                    <a:rect l="l" t="t" r="r" b="b"/>
                    <a:pathLst>
                      <a:path w="49" h="67" extrusionOk="0">
                        <a:moveTo>
                          <a:pt x="49" y="67"/>
                        </a:moveTo>
                        <a:cubicBezTo>
                          <a:pt x="49" y="1"/>
                          <a:pt x="-62" y="-43"/>
                          <a:pt x="49" y="67"/>
                        </a:cubicBezTo>
                        <a:lnTo>
                          <a:pt x="49"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0" name="Google Shape;620;p13"/>
                  <p:cNvSpPr/>
                  <p:nvPr/>
                </p:nvSpPr>
                <p:spPr>
                  <a:xfrm>
                    <a:off x="14553594" y="8117345"/>
                    <a:ext cx="113557" cy="127633"/>
                  </a:xfrm>
                  <a:custGeom>
                    <a:avLst/>
                    <a:gdLst/>
                    <a:ahLst/>
                    <a:cxnLst/>
                    <a:rect l="l" t="t" r="r" b="b"/>
                    <a:pathLst>
                      <a:path w="113557" h="127633" extrusionOk="0">
                        <a:moveTo>
                          <a:pt x="113317" y="62845"/>
                        </a:moveTo>
                        <a:cubicBezTo>
                          <a:pt x="108555" y="4204"/>
                          <a:pt x="54481" y="-5577"/>
                          <a:pt x="78381" y="5893"/>
                        </a:cubicBezTo>
                        <a:cubicBezTo>
                          <a:pt x="60267" y="-3221"/>
                          <a:pt x="42710" y="-1331"/>
                          <a:pt x="27779" y="8583"/>
                        </a:cubicBezTo>
                        <a:cubicBezTo>
                          <a:pt x="-32481" y="48573"/>
                          <a:pt x="15874"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21" name="Google Shape;621;p13"/>
                <p:cNvGrpSpPr/>
                <p:nvPr/>
              </p:nvGrpSpPr>
              <p:grpSpPr>
                <a:xfrm>
                  <a:off x="15332005" y="8117345"/>
                  <a:ext cx="113557" cy="127633"/>
                  <a:chOff x="15332005" y="8117345"/>
                  <a:chExt cx="113557" cy="127633"/>
                </a:xfrm>
              </p:grpSpPr>
              <p:sp>
                <p:nvSpPr>
                  <p:cNvPr id="622" name="Google Shape;622;p13"/>
                  <p:cNvSpPr/>
                  <p:nvPr/>
                </p:nvSpPr>
                <p:spPr>
                  <a:xfrm>
                    <a:off x="15405345" y="8120348"/>
                    <a:ext cx="54" cy="67"/>
                  </a:xfrm>
                  <a:custGeom>
                    <a:avLst/>
                    <a:gdLst/>
                    <a:ahLst/>
                    <a:cxnLst/>
                    <a:rect l="l" t="t" r="r" b="b"/>
                    <a:pathLst>
                      <a:path w="54" h="67" extrusionOk="0">
                        <a:moveTo>
                          <a:pt x="55" y="67"/>
                        </a:moveTo>
                        <a:cubicBezTo>
                          <a:pt x="32" y="1"/>
                          <a:pt x="-57" y="-43"/>
                          <a:pt x="55" y="67"/>
                        </a:cubicBezTo>
                        <a:lnTo>
                          <a:pt x="55"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3" name="Google Shape;623;p13"/>
                  <p:cNvSpPr/>
                  <p:nvPr/>
                </p:nvSpPr>
                <p:spPr>
                  <a:xfrm>
                    <a:off x="15332005" y="8117345"/>
                    <a:ext cx="113557" cy="127633"/>
                  </a:xfrm>
                  <a:custGeom>
                    <a:avLst/>
                    <a:gdLst/>
                    <a:ahLst/>
                    <a:cxnLst/>
                    <a:rect l="l" t="t" r="r" b="b"/>
                    <a:pathLst>
                      <a:path w="113557" h="127633" extrusionOk="0">
                        <a:moveTo>
                          <a:pt x="113317" y="62845"/>
                        </a:moveTo>
                        <a:cubicBezTo>
                          <a:pt x="108555" y="4204"/>
                          <a:pt x="54481" y="-5577"/>
                          <a:pt x="78380" y="5893"/>
                        </a:cubicBezTo>
                        <a:cubicBezTo>
                          <a:pt x="60267" y="-3221"/>
                          <a:pt x="42710" y="-1331"/>
                          <a:pt x="27779" y="8583"/>
                        </a:cubicBezTo>
                        <a:cubicBezTo>
                          <a:pt x="-32481" y="48573"/>
                          <a:pt x="15874" y="149315"/>
                          <a:pt x="72573" y="123441"/>
                        </a:cubicBezTo>
                        <a:cubicBezTo>
                          <a:pt x="121194" y="101234"/>
                          <a:pt x="112761" y="55975"/>
                          <a:pt x="113317" y="6284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24" name="Google Shape;624;p13"/>
                <p:cNvGrpSpPr/>
                <p:nvPr/>
              </p:nvGrpSpPr>
              <p:grpSpPr>
                <a:xfrm>
                  <a:off x="16110298" y="8117285"/>
                  <a:ext cx="113672" cy="127662"/>
                  <a:chOff x="16110298" y="8117285"/>
                  <a:chExt cx="113672" cy="127662"/>
                </a:xfrm>
              </p:grpSpPr>
              <p:sp>
                <p:nvSpPr>
                  <p:cNvPr id="625" name="Google Shape;625;p13"/>
                  <p:cNvSpPr/>
                  <p:nvPr/>
                </p:nvSpPr>
                <p:spPr>
                  <a:xfrm>
                    <a:off x="16183764" y="8120348"/>
                    <a:ext cx="49" cy="67"/>
                  </a:xfrm>
                  <a:custGeom>
                    <a:avLst/>
                    <a:gdLst/>
                    <a:ahLst/>
                    <a:cxnLst/>
                    <a:rect l="l" t="t" r="r" b="b"/>
                    <a:pathLst>
                      <a:path w="49" h="67" extrusionOk="0">
                        <a:moveTo>
                          <a:pt x="49" y="67"/>
                        </a:moveTo>
                        <a:cubicBezTo>
                          <a:pt x="49" y="1"/>
                          <a:pt x="-61" y="-43"/>
                          <a:pt x="49" y="67"/>
                        </a:cubicBezTo>
                        <a:lnTo>
                          <a:pt x="49" y="67"/>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26" name="Google Shape;626;p13"/>
                  <p:cNvSpPr/>
                  <p:nvPr/>
                </p:nvSpPr>
                <p:spPr>
                  <a:xfrm>
                    <a:off x="16110298" y="8117285"/>
                    <a:ext cx="113672" cy="127662"/>
                  </a:xfrm>
                  <a:custGeom>
                    <a:avLst/>
                    <a:gdLst/>
                    <a:ahLst/>
                    <a:cxnLst/>
                    <a:rect l="l" t="t" r="r" b="b"/>
                    <a:pathLst>
                      <a:path w="113672" h="127662" extrusionOk="0">
                        <a:moveTo>
                          <a:pt x="113457" y="62905"/>
                        </a:moveTo>
                        <a:cubicBezTo>
                          <a:pt x="108517" y="4242"/>
                          <a:pt x="54778" y="-5427"/>
                          <a:pt x="78521" y="5954"/>
                        </a:cubicBezTo>
                        <a:cubicBezTo>
                          <a:pt x="60763" y="-3005"/>
                          <a:pt x="43429" y="-1649"/>
                          <a:pt x="27919" y="8644"/>
                        </a:cubicBezTo>
                        <a:cubicBezTo>
                          <a:pt x="-32808" y="48945"/>
                          <a:pt x="16326" y="149220"/>
                          <a:pt x="72713" y="123501"/>
                        </a:cubicBezTo>
                        <a:cubicBezTo>
                          <a:pt x="121357" y="101294"/>
                          <a:pt x="112834" y="54991"/>
                          <a:pt x="113457" y="62905"/>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nvGrpSpPr>
              <p:cNvPr id="627" name="Google Shape;627;p13"/>
              <p:cNvGrpSpPr/>
              <p:nvPr/>
            </p:nvGrpSpPr>
            <p:grpSpPr>
              <a:xfrm>
                <a:off x="11439900" y="8959566"/>
                <a:ext cx="4784065" cy="127671"/>
                <a:chOff x="11439900" y="8959566"/>
                <a:chExt cx="4784065" cy="127671"/>
              </a:xfrm>
            </p:grpSpPr>
            <p:grpSp>
              <p:nvGrpSpPr>
                <p:cNvPr id="628" name="Google Shape;628;p13"/>
                <p:cNvGrpSpPr/>
                <p:nvPr/>
              </p:nvGrpSpPr>
              <p:grpSpPr>
                <a:xfrm>
                  <a:off x="11439900" y="8959604"/>
                  <a:ext cx="113557" cy="127633"/>
                  <a:chOff x="11439900" y="8959604"/>
                  <a:chExt cx="113557" cy="127633"/>
                </a:xfrm>
              </p:grpSpPr>
              <p:sp>
                <p:nvSpPr>
                  <p:cNvPr id="629" name="Google Shape;629;p13"/>
                  <p:cNvSpPr/>
                  <p:nvPr/>
                </p:nvSpPr>
                <p:spPr>
                  <a:xfrm>
                    <a:off x="11513231" y="8962623"/>
                    <a:ext cx="64" cy="51"/>
                  </a:xfrm>
                  <a:custGeom>
                    <a:avLst/>
                    <a:gdLst/>
                    <a:ahLst/>
                    <a:cxnLst/>
                    <a:rect l="l" t="t" r="r" b="b"/>
                    <a:pathLst>
                      <a:path w="64" h="51" extrusionOk="0">
                        <a:moveTo>
                          <a:pt x="65" y="51"/>
                        </a:moveTo>
                        <a:cubicBezTo>
                          <a:pt x="42" y="7"/>
                          <a:pt x="-69" y="-37"/>
                          <a:pt x="65" y="51"/>
                        </a:cubicBezTo>
                        <a:lnTo>
                          <a:pt x="6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0" name="Google Shape;630;p13"/>
                  <p:cNvSpPr/>
                  <p:nvPr/>
                </p:nvSpPr>
                <p:spPr>
                  <a:xfrm>
                    <a:off x="11439900" y="8959604"/>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56"/>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31" name="Google Shape;631;p13"/>
                <p:cNvGrpSpPr/>
                <p:nvPr/>
              </p:nvGrpSpPr>
              <p:grpSpPr>
                <a:xfrm>
                  <a:off x="12218312" y="8959604"/>
                  <a:ext cx="113557" cy="127633"/>
                  <a:chOff x="12218312" y="8959604"/>
                  <a:chExt cx="113557" cy="127633"/>
                </a:xfrm>
              </p:grpSpPr>
              <p:sp>
                <p:nvSpPr>
                  <p:cNvPr id="632" name="Google Shape;632;p13"/>
                  <p:cNvSpPr/>
                  <p:nvPr/>
                </p:nvSpPr>
                <p:spPr>
                  <a:xfrm>
                    <a:off x="12291653" y="8962623"/>
                    <a:ext cx="54" cy="51"/>
                  </a:xfrm>
                  <a:custGeom>
                    <a:avLst/>
                    <a:gdLst/>
                    <a:ahLst/>
                    <a:cxnLst/>
                    <a:rect l="l" t="t" r="r" b="b"/>
                    <a:pathLst>
                      <a:path w="54" h="51" extrusionOk="0">
                        <a:moveTo>
                          <a:pt x="55" y="51"/>
                        </a:moveTo>
                        <a:cubicBezTo>
                          <a:pt x="32" y="7"/>
                          <a:pt x="-57" y="-37"/>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3" name="Google Shape;633;p13"/>
                  <p:cNvSpPr/>
                  <p:nvPr/>
                </p:nvSpPr>
                <p:spPr>
                  <a:xfrm>
                    <a:off x="12218312" y="8959604"/>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56"/>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34" name="Google Shape;634;p13"/>
                <p:cNvGrpSpPr/>
                <p:nvPr/>
              </p:nvGrpSpPr>
              <p:grpSpPr>
                <a:xfrm>
                  <a:off x="12996746" y="8959604"/>
                  <a:ext cx="113557" cy="127633"/>
                  <a:chOff x="12996746" y="8959604"/>
                  <a:chExt cx="113557" cy="127633"/>
                </a:xfrm>
              </p:grpSpPr>
              <p:sp>
                <p:nvSpPr>
                  <p:cNvPr id="635" name="Google Shape;635;p13"/>
                  <p:cNvSpPr/>
                  <p:nvPr/>
                </p:nvSpPr>
                <p:spPr>
                  <a:xfrm>
                    <a:off x="13070071" y="8962623"/>
                    <a:ext cx="49" cy="51"/>
                  </a:xfrm>
                  <a:custGeom>
                    <a:avLst/>
                    <a:gdLst/>
                    <a:ahLst/>
                    <a:cxnLst/>
                    <a:rect l="l" t="t" r="r" b="b"/>
                    <a:pathLst>
                      <a:path w="49" h="51" extrusionOk="0">
                        <a:moveTo>
                          <a:pt x="49" y="51"/>
                        </a:moveTo>
                        <a:cubicBezTo>
                          <a:pt x="49" y="7"/>
                          <a:pt x="-62" y="-37"/>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6" name="Google Shape;636;p13"/>
                  <p:cNvSpPr/>
                  <p:nvPr/>
                </p:nvSpPr>
                <p:spPr>
                  <a:xfrm>
                    <a:off x="12996746" y="8959604"/>
                    <a:ext cx="113557" cy="127633"/>
                  </a:xfrm>
                  <a:custGeom>
                    <a:avLst/>
                    <a:gdLst/>
                    <a:ahLst/>
                    <a:cxnLst/>
                    <a:rect l="l" t="t" r="r" b="b"/>
                    <a:pathLst>
                      <a:path w="113557" h="127633" extrusionOk="0">
                        <a:moveTo>
                          <a:pt x="113317" y="62844"/>
                        </a:moveTo>
                        <a:cubicBezTo>
                          <a:pt x="108555" y="4204"/>
                          <a:pt x="54481" y="-5577"/>
                          <a:pt x="78381" y="5893"/>
                        </a:cubicBezTo>
                        <a:cubicBezTo>
                          <a:pt x="60267" y="-3220"/>
                          <a:pt x="42710" y="-1331"/>
                          <a:pt x="27779" y="8583"/>
                        </a:cubicBezTo>
                        <a:cubicBezTo>
                          <a:pt x="-32481" y="48573"/>
                          <a:pt x="15873" y="149315"/>
                          <a:pt x="72573" y="123441"/>
                        </a:cubicBezTo>
                        <a:cubicBezTo>
                          <a:pt x="121194" y="101256"/>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37" name="Google Shape;637;p13"/>
                <p:cNvGrpSpPr/>
                <p:nvPr/>
              </p:nvGrpSpPr>
              <p:grpSpPr>
                <a:xfrm>
                  <a:off x="13775158" y="8959604"/>
                  <a:ext cx="113557" cy="127633"/>
                  <a:chOff x="13775158" y="8959604"/>
                  <a:chExt cx="113557" cy="127633"/>
                </a:xfrm>
              </p:grpSpPr>
              <p:sp>
                <p:nvSpPr>
                  <p:cNvPr id="638" name="Google Shape;638;p13"/>
                  <p:cNvSpPr/>
                  <p:nvPr/>
                </p:nvSpPr>
                <p:spPr>
                  <a:xfrm>
                    <a:off x="13848500" y="8962623"/>
                    <a:ext cx="54" cy="51"/>
                  </a:xfrm>
                  <a:custGeom>
                    <a:avLst/>
                    <a:gdLst/>
                    <a:ahLst/>
                    <a:cxnLst/>
                    <a:rect l="l" t="t" r="r" b="b"/>
                    <a:pathLst>
                      <a:path w="54" h="51" extrusionOk="0">
                        <a:moveTo>
                          <a:pt x="55" y="51"/>
                        </a:moveTo>
                        <a:cubicBezTo>
                          <a:pt x="32" y="7"/>
                          <a:pt x="-57" y="-37"/>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39" name="Google Shape;639;p13"/>
                  <p:cNvSpPr/>
                  <p:nvPr/>
                </p:nvSpPr>
                <p:spPr>
                  <a:xfrm>
                    <a:off x="13775158" y="8959604"/>
                    <a:ext cx="113557" cy="127633"/>
                  </a:xfrm>
                  <a:custGeom>
                    <a:avLst/>
                    <a:gdLst/>
                    <a:ahLst/>
                    <a:cxnLst/>
                    <a:rect l="l" t="t" r="r" b="b"/>
                    <a:pathLst>
                      <a:path w="113557" h="127633" extrusionOk="0">
                        <a:moveTo>
                          <a:pt x="113317" y="62844"/>
                        </a:moveTo>
                        <a:cubicBezTo>
                          <a:pt x="108555" y="4204"/>
                          <a:pt x="54482" y="-5577"/>
                          <a:pt x="78381" y="5893"/>
                        </a:cubicBezTo>
                        <a:cubicBezTo>
                          <a:pt x="60267" y="-3220"/>
                          <a:pt x="42710" y="-1331"/>
                          <a:pt x="27779" y="8583"/>
                        </a:cubicBezTo>
                        <a:cubicBezTo>
                          <a:pt x="-32481" y="48573"/>
                          <a:pt x="15874" y="149315"/>
                          <a:pt x="72573" y="123441"/>
                        </a:cubicBezTo>
                        <a:cubicBezTo>
                          <a:pt x="121194" y="101256"/>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40" name="Google Shape;640;p13"/>
                <p:cNvGrpSpPr/>
                <p:nvPr/>
              </p:nvGrpSpPr>
              <p:grpSpPr>
                <a:xfrm>
                  <a:off x="14553594" y="8959604"/>
                  <a:ext cx="113557" cy="127633"/>
                  <a:chOff x="14553594" y="8959604"/>
                  <a:chExt cx="113557" cy="127633"/>
                </a:xfrm>
              </p:grpSpPr>
              <p:sp>
                <p:nvSpPr>
                  <p:cNvPr id="641" name="Google Shape;641;p13"/>
                  <p:cNvSpPr/>
                  <p:nvPr/>
                </p:nvSpPr>
                <p:spPr>
                  <a:xfrm>
                    <a:off x="14626917" y="8962623"/>
                    <a:ext cx="49" cy="51"/>
                  </a:xfrm>
                  <a:custGeom>
                    <a:avLst/>
                    <a:gdLst/>
                    <a:ahLst/>
                    <a:cxnLst/>
                    <a:rect l="l" t="t" r="r" b="b"/>
                    <a:pathLst>
                      <a:path w="49" h="51" extrusionOk="0">
                        <a:moveTo>
                          <a:pt x="49" y="51"/>
                        </a:moveTo>
                        <a:cubicBezTo>
                          <a:pt x="49" y="7"/>
                          <a:pt x="-62" y="-37"/>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2" name="Google Shape;642;p13"/>
                  <p:cNvSpPr/>
                  <p:nvPr/>
                </p:nvSpPr>
                <p:spPr>
                  <a:xfrm>
                    <a:off x="14553594" y="8959604"/>
                    <a:ext cx="113557" cy="127633"/>
                  </a:xfrm>
                  <a:custGeom>
                    <a:avLst/>
                    <a:gdLst/>
                    <a:ahLst/>
                    <a:cxnLst/>
                    <a:rect l="l" t="t" r="r" b="b"/>
                    <a:pathLst>
                      <a:path w="113557" h="127633" extrusionOk="0">
                        <a:moveTo>
                          <a:pt x="113317" y="62844"/>
                        </a:moveTo>
                        <a:cubicBezTo>
                          <a:pt x="108555" y="4204"/>
                          <a:pt x="54481" y="-5577"/>
                          <a:pt x="78381" y="5893"/>
                        </a:cubicBezTo>
                        <a:cubicBezTo>
                          <a:pt x="60267" y="-3220"/>
                          <a:pt x="42710" y="-1331"/>
                          <a:pt x="27779" y="8583"/>
                        </a:cubicBezTo>
                        <a:cubicBezTo>
                          <a:pt x="-32481" y="48573"/>
                          <a:pt x="15874" y="149315"/>
                          <a:pt x="72573" y="123441"/>
                        </a:cubicBezTo>
                        <a:cubicBezTo>
                          <a:pt x="121194" y="101256"/>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43" name="Google Shape;643;p13"/>
                <p:cNvGrpSpPr/>
                <p:nvPr/>
              </p:nvGrpSpPr>
              <p:grpSpPr>
                <a:xfrm>
                  <a:off x="15332005" y="8959604"/>
                  <a:ext cx="113557" cy="127633"/>
                  <a:chOff x="15332005" y="8959604"/>
                  <a:chExt cx="113557" cy="127633"/>
                </a:xfrm>
              </p:grpSpPr>
              <p:sp>
                <p:nvSpPr>
                  <p:cNvPr id="644" name="Google Shape;644;p13"/>
                  <p:cNvSpPr/>
                  <p:nvPr/>
                </p:nvSpPr>
                <p:spPr>
                  <a:xfrm>
                    <a:off x="15405345" y="8962623"/>
                    <a:ext cx="54" cy="51"/>
                  </a:xfrm>
                  <a:custGeom>
                    <a:avLst/>
                    <a:gdLst/>
                    <a:ahLst/>
                    <a:cxnLst/>
                    <a:rect l="l" t="t" r="r" b="b"/>
                    <a:pathLst>
                      <a:path w="54" h="51" extrusionOk="0">
                        <a:moveTo>
                          <a:pt x="55" y="51"/>
                        </a:moveTo>
                        <a:cubicBezTo>
                          <a:pt x="32" y="7"/>
                          <a:pt x="-57" y="-37"/>
                          <a:pt x="55" y="51"/>
                        </a:cubicBezTo>
                        <a:lnTo>
                          <a:pt x="55"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5" name="Google Shape;645;p13"/>
                  <p:cNvSpPr/>
                  <p:nvPr/>
                </p:nvSpPr>
                <p:spPr>
                  <a:xfrm>
                    <a:off x="15332005" y="8959604"/>
                    <a:ext cx="113557" cy="127633"/>
                  </a:xfrm>
                  <a:custGeom>
                    <a:avLst/>
                    <a:gdLst/>
                    <a:ahLst/>
                    <a:cxnLst/>
                    <a:rect l="l" t="t" r="r" b="b"/>
                    <a:pathLst>
                      <a:path w="113557" h="127633" extrusionOk="0">
                        <a:moveTo>
                          <a:pt x="113317" y="62844"/>
                        </a:moveTo>
                        <a:cubicBezTo>
                          <a:pt x="108555" y="4204"/>
                          <a:pt x="54481" y="-5577"/>
                          <a:pt x="78380" y="5893"/>
                        </a:cubicBezTo>
                        <a:cubicBezTo>
                          <a:pt x="60267" y="-3220"/>
                          <a:pt x="42710" y="-1331"/>
                          <a:pt x="27779" y="8583"/>
                        </a:cubicBezTo>
                        <a:cubicBezTo>
                          <a:pt x="-32481" y="48573"/>
                          <a:pt x="15874" y="149315"/>
                          <a:pt x="72573" y="123441"/>
                        </a:cubicBezTo>
                        <a:cubicBezTo>
                          <a:pt x="121194" y="101256"/>
                          <a:pt x="112761" y="55976"/>
                          <a:pt x="113317" y="62844"/>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nvGrpSpPr>
                <p:cNvPr id="646" name="Google Shape;646;p13"/>
                <p:cNvGrpSpPr/>
                <p:nvPr/>
              </p:nvGrpSpPr>
              <p:grpSpPr>
                <a:xfrm>
                  <a:off x="16110373" y="8959566"/>
                  <a:ext cx="113592" cy="127614"/>
                  <a:chOff x="16110373" y="8959566"/>
                  <a:chExt cx="113592" cy="127614"/>
                </a:xfrm>
              </p:grpSpPr>
              <p:sp>
                <p:nvSpPr>
                  <p:cNvPr id="647" name="Google Shape;647;p13"/>
                  <p:cNvSpPr/>
                  <p:nvPr/>
                </p:nvSpPr>
                <p:spPr>
                  <a:xfrm>
                    <a:off x="16183764" y="8962623"/>
                    <a:ext cx="49" cy="51"/>
                  </a:xfrm>
                  <a:custGeom>
                    <a:avLst/>
                    <a:gdLst/>
                    <a:ahLst/>
                    <a:cxnLst/>
                    <a:rect l="l" t="t" r="r" b="b"/>
                    <a:pathLst>
                      <a:path w="49" h="51" extrusionOk="0">
                        <a:moveTo>
                          <a:pt x="49" y="51"/>
                        </a:moveTo>
                        <a:cubicBezTo>
                          <a:pt x="49" y="7"/>
                          <a:pt x="-61" y="-37"/>
                          <a:pt x="49" y="51"/>
                        </a:cubicBezTo>
                        <a:lnTo>
                          <a:pt x="49" y="51"/>
                        </a:ln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48" name="Google Shape;648;p13"/>
                  <p:cNvSpPr/>
                  <p:nvPr/>
                </p:nvSpPr>
                <p:spPr>
                  <a:xfrm>
                    <a:off x="16110373" y="8959566"/>
                    <a:ext cx="113592" cy="127614"/>
                  </a:xfrm>
                  <a:custGeom>
                    <a:avLst/>
                    <a:gdLst/>
                    <a:ahLst/>
                    <a:cxnLst/>
                    <a:rect l="l" t="t" r="r" b="b"/>
                    <a:pathLst>
                      <a:path w="113592" h="127614" extrusionOk="0">
                        <a:moveTo>
                          <a:pt x="113383" y="62882"/>
                        </a:moveTo>
                        <a:cubicBezTo>
                          <a:pt x="108443" y="4220"/>
                          <a:pt x="54703" y="-5450"/>
                          <a:pt x="78446" y="5931"/>
                        </a:cubicBezTo>
                        <a:cubicBezTo>
                          <a:pt x="60689" y="-3027"/>
                          <a:pt x="43399" y="-1604"/>
                          <a:pt x="27845" y="8621"/>
                        </a:cubicBezTo>
                        <a:cubicBezTo>
                          <a:pt x="-32682" y="49189"/>
                          <a:pt x="16184" y="149065"/>
                          <a:pt x="72639" y="123479"/>
                        </a:cubicBezTo>
                        <a:cubicBezTo>
                          <a:pt x="121238" y="101139"/>
                          <a:pt x="112760" y="54991"/>
                          <a:pt x="113383" y="62882"/>
                        </a:cubicBezTo>
                        <a:close/>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grpSp>
        </p:grpSp>
        <p:sp>
          <p:nvSpPr>
            <p:cNvPr id="649" name="Google Shape;649;p13"/>
            <p:cNvSpPr/>
            <p:nvPr/>
          </p:nvSpPr>
          <p:spPr>
            <a:xfrm>
              <a:off x="9338055" y="7568423"/>
              <a:ext cx="2040124" cy="2365883"/>
            </a:xfrm>
            <a:custGeom>
              <a:avLst/>
              <a:gdLst/>
              <a:ahLst/>
              <a:cxnLst/>
              <a:rect l="l" t="t" r="r" b="b"/>
              <a:pathLst>
                <a:path w="2040124" h="2365883" extrusionOk="0">
                  <a:moveTo>
                    <a:pt x="1384034" y="1891449"/>
                  </a:moveTo>
                  <a:cubicBezTo>
                    <a:pt x="1520864" y="2023845"/>
                    <a:pt x="1669800" y="2143260"/>
                    <a:pt x="1829528" y="2246936"/>
                  </a:cubicBezTo>
                  <a:cubicBezTo>
                    <a:pt x="1911083" y="2299886"/>
                    <a:pt x="1989345" y="2346700"/>
                    <a:pt x="2040125" y="2365884"/>
                  </a:cubicBezTo>
                  <a:cubicBezTo>
                    <a:pt x="1870494" y="2183228"/>
                    <a:pt x="1817912" y="1910699"/>
                    <a:pt x="1735400" y="1663112"/>
                  </a:cubicBezTo>
                  <a:cubicBezTo>
                    <a:pt x="1633996" y="1356151"/>
                    <a:pt x="1706472" y="1062394"/>
                    <a:pt x="1618352" y="1044255"/>
                  </a:cubicBezTo>
                  <a:cubicBezTo>
                    <a:pt x="902425" y="897876"/>
                    <a:pt x="330849" y="621458"/>
                    <a:pt x="0" y="0"/>
                  </a:cubicBezTo>
                  <a:cubicBezTo>
                    <a:pt x="18314" y="74712"/>
                    <a:pt x="45818" y="161028"/>
                    <a:pt x="81867" y="254923"/>
                  </a:cubicBezTo>
                  <a:cubicBezTo>
                    <a:pt x="235609" y="655380"/>
                    <a:pt x="478739" y="1015557"/>
                    <a:pt x="787157" y="1313938"/>
                  </a:cubicBezTo>
                </a:path>
              </a:pathLst>
            </a:custGeom>
            <a:solidFill>
              <a:schemeClr val="accent6"/>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50" name="Google Shape;650;p13"/>
          <p:cNvSpPr txBox="1"/>
          <p:nvPr/>
        </p:nvSpPr>
        <p:spPr>
          <a:xfrm>
            <a:off x="382107" y="3947912"/>
            <a:ext cx="3639711" cy="387798"/>
          </a:xfrm>
          <a:prstGeom prst="rect">
            <a:avLst/>
          </a:prstGeom>
          <a:noFill/>
          <a:ln>
            <a:noFill/>
          </a:ln>
        </p:spPr>
        <p:txBody>
          <a:bodyPr spcFirstLastPara="1" wrap="square" lIns="0" tIns="0" rIns="0" bIns="0" anchor="t" anchorCtr="0">
            <a:spAutoFit/>
          </a:bodyPr>
          <a:lstStyle/>
          <a:p>
            <a:pPr marL="0" marR="0" lvl="0" indent="0" algn="l" defTabSz="914400" rtl="0" eaLnBrk="1" fontAlgn="auto" latinLnBrk="0" hangingPunct="1">
              <a:lnSpc>
                <a:spcPct val="90000"/>
              </a:lnSpc>
              <a:spcBef>
                <a:spcPts val="0"/>
              </a:spcBef>
              <a:spcAft>
                <a:spcPts val="0"/>
              </a:spcAft>
              <a:buClr>
                <a:srgbClr val="000000"/>
              </a:buClr>
              <a:buSzTx/>
              <a:buFont typeface="Arial"/>
              <a:buNone/>
              <a:tabLst/>
              <a:defRPr/>
            </a:pPr>
            <a:r>
              <a:rPr kumimoji="0" lang="en" sz="2800" b="1" i="0" u="none" strike="noStrike" kern="0" cap="none" spc="0" normalizeH="0" baseline="0" noProof="0" dirty="0">
                <a:ln>
                  <a:noFill/>
                </a:ln>
                <a:solidFill>
                  <a:srgbClr val="000000"/>
                </a:solidFill>
                <a:effectLst/>
                <a:uLnTx/>
                <a:uFillTx/>
                <a:latin typeface="Open Sans"/>
                <a:ea typeface="Open Sans"/>
                <a:cs typeface="Open Sans"/>
                <a:sym typeface="Open Sans"/>
              </a:rPr>
              <a:t>Secondary Sources</a:t>
            </a:r>
            <a:endParaRPr kumimoji="0" sz="2800" b="1" i="0" u="none" strike="noStrike" kern="0" cap="none" spc="0" normalizeH="0" baseline="0" noProof="0" dirty="0">
              <a:ln>
                <a:noFill/>
              </a:ln>
              <a:solidFill>
                <a:srgbClr val="000000"/>
              </a:solidFill>
              <a:effectLst/>
              <a:uLnTx/>
              <a:uFillTx/>
              <a:latin typeface="Open Sans"/>
              <a:ea typeface="Open Sans"/>
              <a:cs typeface="Open Sans"/>
              <a:sym typeface="Open Sans"/>
            </a:endParaRPr>
          </a:p>
        </p:txBody>
      </p:sp>
      <p:grpSp>
        <p:nvGrpSpPr>
          <p:cNvPr id="651" name="Google Shape;651;p13"/>
          <p:cNvGrpSpPr/>
          <p:nvPr/>
        </p:nvGrpSpPr>
        <p:grpSpPr>
          <a:xfrm>
            <a:off x="4665681" y="422971"/>
            <a:ext cx="4451550" cy="6231526"/>
            <a:chOff x="-246164" y="363259"/>
            <a:chExt cx="8353666" cy="4592103"/>
          </a:xfrm>
        </p:grpSpPr>
        <p:sp>
          <p:nvSpPr>
            <p:cNvPr id="652" name="Google Shape;652;p13"/>
            <p:cNvSpPr txBox="1"/>
            <p:nvPr/>
          </p:nvSpPr>
          <p:spPr>
            <a:xfrm>
              <a:off x="-200807" y="363259"/>
              <a:ext cx="7842673" cy="2783698"/>
            </a:xfrm>
            <a:prstGeom prst="rect">
              <a:avLst/>
            </a:prstGeom>
            <a:noFill/>
            <a:ln>
              <a:noFill/>
            </a:ln>
          </p:spPr>
          <p:txBody>
            <a:bodyPr spcFirstLastPara="1" wrap="square" lIns="0" tIns="0" rIns="0" bIns="0" anchor="t" anchorCtr="0">
              <a:spAutoFit/>
            </a:bodyPr>
            <a:lstStyle/>
            <a:p>
              <a:pPr marL="285750" indent="-285750">
                <a:lnSpc>
                  <a:spcPct val="120000"/>
                </a:lnSpc>
                <a:buFont typeface="Wingdings" panose="05000000000000000000" pitchFamily="2" charset="2"/>
                <a:buChar char="ü"/>
              </a:pPr>
              <a:r>
                <a:rPr lang="en-US" sz="3200" dirty="0">
                  <a:effectLst>
                    <a:outerShdw blurRad="38100" dist="38100" dir="2700000" algn="tl">
                      <a:srgbClr val="000000">
                        <a:alpha val="43137"/>
                      </a:srgbClr>
                    </a:outerShdw>
                  </a:effectLst>
                  <a:latin typeface="Segoe UI" pitchFamily="34" charset="0"/>
                  <a:ea typeface="Open Sans"/>
                  <a:cs typeface="Segoe UI" pitchFamily="34" charset="0"/>
                  <a:sym typeface="Open Sans"/>
                </a:rPr>
                <a:t>Qiyas</a:t>
              </a:r>
            </a:p>
            <a:p>
              <a:pPr marL="285750" marR="0" lvl="0" indent="-285750" algn="l" defTabSz="914400" rtl="0" eaLnBrk="1" fontAlgn="auto" latinLnBrk="0" hangingPunct="1">
                <a:lnSpc>
                  <a:spcPct val="120000"/>
                </a:lnSpc>
                <a:spcBef>
                  <a:spcPts val="0"/>
                </a:spcBef>
                <a:spcAft>
                  <a:spcPts val="0"/>
                </a:spcAft>
                <a:buClr>
                  <a:srgbClr val="000000"/>
                </a:buClr>
                <a:buSzTx/>
                <a:buFont typeface="Wingdings" panose="05000000000000000000" pitchFamily="2" charset="2"/>
                <a:buChar char="ü"/>
                <a:tabLst/>
                <a:defRPr/>
              </a:pPr>
              <a:r>
                <a:rPr lang="en" sz="3200" dirty="0">
                  <a:effectLst>
                    <a:outerShdw blurRad="38100" dist="38100" dir="2700000" algn="tl">
                      <a:srgbClr val="000000">
                        <a:alpha val="43137"/>
                      </a:srgbClr>
                    </a:outerShdw>
                  </a:effectLst>
                  <a:latin typeface="Segoe UI" pitchFamily="34" charset="0"/>
                  <a:ea typeface="Open Sans"/>
                  <a:cs typeface="Segoe UI" pitchFamily="34" charset="0"/>
                  <a:sym typeface="Open Sans"/>
                </a:rPr>
                <a:t>Istihsan</a:t>
              </a:r>
            </a:p>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endParaRPr lang="en-US" sz="3200" dirty="0">
                <a:effectLst>
                  <a:outerShdw blurRad="38100" dist="38100" dir="2700000" algn="tl">
                    <a:srgbClr val="000000">
                      <a:alpha val="43137"/>
                    </a:srgbClr>
                  </a:outerShdw>
                </a:effectLst>
                <a:latin typeface="Segoe UI" pitchFamily="34" charset="0"/>
                <a:ea typeface="Open Sans"/>
                <a:cs typeface="Segoe UI" pitchFamily="34" charset="0"/>
                <a:sym typeface="Open Sans"/>
              </a:endParaRPr>
            </a:p>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endParaRPr lang="en" sz="3200" dirty="0">
                <a:effectLst>
                  <a:outerShdw blurRad="38100" dist="38100" dir="2700000" algn="tl">
                    <a:srgbClr val="000000">
                      <a:alpha val="43137"/>
                    </a:srgbClr>
                  </a:outerShdw>
                </a:effectLst>
                <a:latin typeface="Segoe UI" pitchFamily="34" charset="0"/>
                <a:ea typeface="Open Sans"/>
                <a:cs typeface="Segoe UI" pitchFamily="34" charset="0"/>
                <a:sym typeface="Open Sans"/>
              </a:endParaRPr>
            </a:p>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endParaRPr kumimoji="0"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Segoe UI" pitchFamily="34" charset="0"/>
                <a:ea typeface="Open Sans"/>
                <a:cs typeface="Segoe UI" pitchFamily="34" charset="0"/>
                <a:sym typeface="Open Sans"/>
              </a:endParaRPr>
            </a:p>
          </p:txBody>
        </p:sp>
        <p:sp>
          <p:nvSpPr>
            <p:cNvPr id="653" name="Google Shape;653;p13"/>
            <p:cNvSpPr txBox="1"/>
            <p:nvPr/>
          </p:nvSpPr>
          <p:spPr>
            <a:xfrm>
              <a:off x="135215" y="1494302"/>
              <a:ext cx="7886732" cy="922099"/>
            </a:xfrm>
            <a:prstGeom prst="rect">
              <a:avLst/>
            </a:prstGeom>
            <a:noFill/>
            <a:ln>
              <a:noFill/>
            </a:ln>
          </p:spPr>
          <p:txBody>
            <a:bodyPr spcFirstLastPara="1" wrap="square" lIns="0" tIns="0" rIns="0" bIns="0" anchor="t" anchorCtr="0">
              <a:spAutoFit/>
            </a:bodyPr>
            <a:lstStyle/>
            <a:p>
              <a:pPr marR="0" lvl="0" algn="l" defTabSz="914400" rtl="0" eaLnBrk="1" fontAlgn="auto" latinLnBrk="0" hangingPunct="1">
                <a:lnSpc>
                  <a:spcPct val="120000"/>
                </a:lnSpc>
                <a:spcBef>
                  <a:spcPts val="0"/>
                </a:spcBef>
                <a:spcAft>
                  <a:spcPts val="0"/>
                </a:spcAft>
                <a:buClr>
                  <a:srgbClr val="000000"/>
                </a:buClr>
                <a:buSzTx/>
                <a:tabLst/>
                <a:defRPr/>
              </a:pPr>
              <a:endParaRPr kumimoji="0" lang="en" sz="1700" b="0" i="0" u="none" strike="noStrike" kern="0" cap="none" spc="0" normalizeH="0" baseline="0" noProof="0" dirty="0">
                <a:ln>
                  <a:noFill/>
                </a:ln>
                <a:solidFill>
                  <a:srgbClr val="000000"/>
                </a:solidFill>
                <a:effectLst/>
                <a:uLnTx/>
                <a:uFillTx/>
                <a:latin typeface="Open Sans"/>
                <a:ea typeface="Open Sans"/>
                <a:cs typeface="Open Sans"/>
                <a:sym typeface="Open Sans"/>
              </a:endParaRPr>
            </a:p>
            <a:p>
              <a:pPr marL="285750" marR="0" lvl="0" indent="-285750" algn="l" defTabSz="914400" rtl="0" eaLnBrk="1" fontAlgn="auto" latinLnBrk="0" hangingPunct="1">
                <a:lnSpc>
                  <a:spcPct val="120000"/>
                </a:lnSpc>
                <a:spcBef>
                  <a:spcPts val="0"/>
                </a:spcBef>
                <a:spcAft>
                  <a:spcPts val="0"/>
                </a:spcAft>
                <a:buClr>
                  <a:srgbClr val="000000"/>
                </a:buClr>
                <a:buSzTx/>
                <a:buFont typeface="Wingdings" panose="05000000000000000000" pitchFamily="2" charset="2"/>
                <a:buChar char="ü"/>
                <a:tabLst/>
                <a:defRPr/>
              </a:pPr>
              <a:r>
                <a:rPr lang="en" sz="3600" dirty="0">
                  <a:latin typeface="Segoe UI" pitchFamily="34" charset="0"/>
                  <a:ea typeface="Open Sans"/>
                  <a:cs typeface="Segoe UI" pitchFamily="34" charset="0"/>
                  <a:sym typeface="Open Sans"/>
                </a:rPr>
                <a:t>Ijma’a</a:t>
              </a:r>
              <a:endParaRPr kumimoji="0" sz="3600" b="0" i="0" u="none" strike="noStrike" kern="0" cap="none" spc="0" normalizeH="0" baseline="0" noProof="0" dirty="0">
                <a:ln>
                  <a:noFill/>
                </a:ln>
                <a:solidFill>
                  <a:srgbClr val="000000"/>
                </a:solidFill>
                <a:effectLst/>
                <a:uLnTx/>
                <a:uFillTx/>
                <a:latin typeface="Segoe UI" pitchFamily="34" charset="0"/>
                <a:ea typeface="Open Sans"/>
                <a:cs typeface="Segoe UI" pitchFamily="34" charset="0"/>
                <a:sym typeface="Open Sans"/>
              </a:endParaRPr>
            </a:p>
          </p:txBody>
        </p:sp>
        <p:sp>
          <p:nvSpPr>
            <p:cNvPr id="654" name="Google Shape;654;p13"/>
            <p:cNvSpPr txBox="1"/>
            <p:nvPr/>
          </p:nvSpPr>
          <p:spPr>
            <a:xfrm>
              <a:off x="-200806" y="2498827"/>
              <a:ext cx="8308308" cy="707301"/>
            </a:xfrm>
            <a:prstGeom prst="rect">
              <a:avLst/>
            </a:prstGeom>
            <a:noFill/>
            <a:ln>
              <a:noFill/>
            </a:ln>
          </p:spPr>
          <p:txBody>
            <a:bodyPr spcFirstLastPara="1" wrap="square" lIns="0" tIns="0" rIns="0" bIns="0" anchor="t" anchorCtr="0">
              <a:spAutoFit/>
            </a:bodyPr>
            <a:lstStyle/>
            <a:p>
              <a:pPr marL="285750" marR="0" lvl="0" indent="-285750" algn="l" defTabSz="914400" rtl="0" eaLnBrk="1" fontAlgn="auto" latinLnBrk="0" hangingPunct="1">
                <a:lnSpc>
                  <a:spcPct val="120000"/>
                </a:lnSpc>
                <a:spcBef>
                  <a:spcPts val="0"/>
                </a:spcBef>
                <a:spcAft>
                  <a:spcPts val="0"/>
                </a:spcAft>
                <a:buClr>
                  <a:srgbClr val="000000"/>
                </a:buClr>
                <a:buSzTx/>
                <a:buFont typeface="Wingdings" panose="05000000000000000000" pitchFamily="2" charset="2"/>
                <a:buChar char="ü"/>
                <a:tabLst/>
                <a:defRPr/>
              </a:pPr>
              <a:r>
                <a:rPr lang="en" sz="3600" dirty="0">
                  <a:latin typeface="Segoe UI" pitchFamily="34" charset="0"/>
                  <a:ea typeface="Open Sans"/>
                  <a:cs typeface="Segoe UI" pitchFamily="34" charset="0"/>
                  <a:sym typeface="Open Sans"/>
                </a:rPr>
                <a:t>Sadd al-dharat</a:t>
              </a:r>
            </a:p>
            <a:p>
              <a:pPr marR="0" lvl="0" algn="l" defTabSz="914400" rtl="0" eaLnBrk="1" fontAlgn="auto" latinLnBrk="0" hangingPunct="1">
                <a:lnSpc>
                  <a:spcPct val="120000"/>
                </a:lnSpc>
                <a:spcBef>
                  <a:spcPts val="0"/>
                </a:spcBef>
                <a:spcAft>
                  <a:spcPts val="0"/>
                </a:spcAft>
                <a:buClr>
                  <a:srgbClr val="000000"/>
                </a:buClr>
                <a:buSzTx/>
                <a:tabLst/>
                <a:defRPr/>
              </a:pPr>
              <a:endParaRPr lang="en" sz="1700" dirty="0">
                <a:latin typeface="Open Sans"/>
                <a:ea typeface="Open Sans"/>
                <a:cs typeface="Open Sans"/>
                <a:sym typeface="Open Sans"/>
              </a:endParaRPr>
            </a:p>
          </p:txBody>
        </p:sp>
        <p:sp>
          <p:nvSpPr>
            <p:cNvPr id="655" name="Google Shape;655;p13"/>
            <p:cNvSpPr txBox="1"/>
            <p:nvPr/>
          </p:nvSpPr>
          <p:spPr>
            <a:xfrm>
              <a:off x="-246164" y="3033638"/>
              <a:ext cx="7567422" cy="1921724"/>
            </a:xfrm>
            <a:prstGeom prst="rect">
              <a:avLst/>
            </a:prstGeom>
            <a:noFill/>
            <a:ln>
              <a:noFill/>
            </a:ln>
          </p:spPr>
          <p:txBody>
            <a:bodyPr spcFirstLastPara="1" wrap="square" lIns="0" tIns="0" rIns="0" bIns="0" anchor="t" anchorCtr="0">
              <a:spAutoFit/>
            </a:bodyPr>
            <a:lstStyle/>
            <a:p>
              <a:pPr marL="285750" marR="0" lvl="0" indent="-285750" algn="l" defTabSz="914400" rtl="0" eaLnBrk="1" fontAlgn="auto" latinLnBrk="0" hangingPunct="1">
                <a:lnSpc>
                  <a:spcPct val="120000"/>
                </a:lnSpc>
                <a:spcBef>
                  <a:spcPts val="0"/>
                </a:spcBef>
                <a:spcAft>
                  <a:spcPts val="0"/>
                </a:spcAft>
                <a:buClr>
                  <a:srgbClr val="000000"/>
                </a:buClr>
                <a:buSzTx/>
                <a:buFont typeface="Wingdings" panose="05000000000000000000" pitchFamily="2" charset="2"/>
                <a:buChar char="ü"/>
                <a:tabLst/>
                <a:defRPr/>
              </a:pPr>
              <a:r>
                <a:rPr lang="en" sz="1700" dirty="0">
                  <a:latin typeface="Open Sans"/>
                  <a:ea typeface="Open Sans"/>
                  <a:cs typeface="Open Sans"/>
                  <a:sym typeface="Open Sans"/>
                </a:rPr>
                <a:t>‘</a:t>
              </a:r>
              <a:r>
                <a:rPr lang="en" sz="3600" dirty="0">
                  <a:latin typeface="Open Sans"/>
                  <a:ea typeface="Open Sans"/>
                  <a:cs typeface="Open Sans"/>
                  <a:sym typeface="Open Sans"/>
                </a:rPr>
                <a:t>urf</a:t>
              </a:r>
            </a:p>
            <a:p>
              <a:pPr marL="285750" marR="0" lvl="0" indent="-285750" algn="l" defTabSz="914400" rtl="0" eaLnBrk="1" fontAlgn="auto" latinLnBrk="0" hangingPunct="1">
                <a:lnSpc>
                  <a:spcPct val="120000"/>
                </a:lnSpc>
                <a:spcBef>
                  <a:spcPts val="0"/>
                </a:spcBef>
                <a:spcAft>
                  <a:spcPts val="0"/>
                </a:spcAft>
                <a:buClr>
                  <a:srgbClr val="000000"/>
                </a:buClr>
                <a:buSzTx/>
                <a:buFont typeface="Wingdings" panose="05000000000000000000" pitchFamily="2" charset="2"/>
                <a:buChar char="ü"/>
                <a:tabLst/>
                <a:defRPr/>
              </a:pPr>
              <a:r>
                <a:rPr kumimoji="0" lang="en" sz="3600" b="0" i="0" u="none" strike="noStrike" kern="0" cap="none" spc="0" normalizeH="0" baseline="0" noProof="0" dirty="0">
                  <a:ln>
                    <a:noFill/>
                  </a:ln>
                  <a:solidFill>
                    <a:srgbClr val="000000"/>
                  </a:solidFill>
                  <a:effectLst/>
                  <a:uLnTx/>
                  <a:uFillTx/>
                  <a:latin typeface="Open Sans"/>
                  <a:ea typeface="Open Sans"/>
                  <a:cs typeface="Open Sans"/>
                  <a:sym typeface="Open Sans"/>
                </a:rPr>
                <a:t>Istishab</a:t>
              </a:r>
            </a:p>
            <a:p>
              <a:pPr marL="285750" marR="0" lvl="0" indent="-285750" algn="l" defTabSz="914400" rtl="0" eaLnBrk="1" fontAlgn="auto" latinLnBrk="0" hangingPunct="1">
                <a:lnSpc>
                  <a:spcPct val="120000"/>
                </a:lnSpc>
                <a:spcBef>
                  <a:spcPts val="0"/>
                </a:spcBef>
                <a:spcAft>
                  <a:spcPts val="0"/>
                </a:spcAft>
                <a:buClr>
                  <a:srgbClr val="000000"/>
                </a:buClr>
                <a:buSzTx/>
                <a:buFont typeface="Wingdings" panose="05000000000000000000" pitchFamily="2" charset="2"/>
                <a:buChar char="ü"/>
                <a:tabLst/>
                <a:defRPr/>
              </a:pPr>
              <a:r>
                <a:rPr lang="en" sz="3600" dirty="0">
                  <a:latin typeface="Open Sans"/>
                  <a:ea typeface="Open Sans"/>
                  <a:cs typeface="Open Sans"/>
                  <a:sym typeface="Open Sans"/>
                </a:rPr>
                <a:t>Masalah or public interest</a:t>
              </a:r>
              <a:endParaRPr kumimoji="0" sz="3600" b="0" i="0" u="none" strike="noStrike" kern="0" cap="none" spc="0" normalizeH="0" baseline="0" noProof="0" dirty="0">
                <a:ln>
                  <a:noFill/>
                </a:ln>
                <a:solidFill>
                  <a:srgbClr val="000000"/>
                </a:solidFill>
                <a:effectLst/>
                <a:uLnTx/>
                <a:uFillTx/>
                <a:latin typeface="Open Sans"/>
                <a:ea typeface="Open Sans"/>
                <a:cs typeface="Open Sans"/>
                <a:sym typeface="Open Sans"/>
              </a:endParaRPr>
            </a:p>
          </p:txBody>
        </p:sp>
      </p:grpSp>
      <p:grpSp>
        <p:nvGrpSpPr>
          <p:cNvPr id="656" name="Google Shape;656;p13"/>
          <p:cNvGrpSpPr/>
          <p:nvPr/>
        </p:nvGrpSpPr>
        <p:grpSpPr>
          <a:xfrm rot="-1059573">
            <a:off x="2271284" y="2104510"/>
            <a:ext cx="1549264" cy="1567595"/>
            <a:chOff x="7455659" y="7523386"/>
            <a:chExt cx="3098124" cy="2351085"/>
          </a:xfrm>
        </p:grpSpPr>
        <p:grpSp>
          <p:nvGrpSpPr>
            <p:cNvPr id="657" name="Google Shape;657;p13"/>
            <p:cNvGrpSpPr/>
            <p:nvPr/>
          </p:nvGrpSpPr>
          <p:grpSpPr>
            <a:xfrm>
              <a:off x="8213529" y="7912310"/>
              <a:ext cx="2179110" cy="1872113"/>
              <a:chOff x="8213529" y="7912310"/>
              <a:chExt cx="2179110" cy="1872113"/>
            </a:xfrm>
          </p:grpSpPr>
          <p:sp>
            <p:nvSpPr>
              <p:cNvPr id="658" name="Google Shape;658;p13"/>
              <p:cNvSpPr/>
              <p:nvPr/>
            </p:nvSpPr>
            <p:spPr>
              <a:xfrm>
                <a:off x="8343289" y="7912310"/>
                <a:ext cx="1532934" cy="1399557"/>
              </a:xfrm>
              <a:custGeom>
                <a:avLst/>
                <a:gdLst/>
                <a:ahLst/>
                <a:cxnLst/>
                <a:rect l="l" t="t" r="r" b="b"/>
                <a:pathLst>
                  <a:path w="1532934" h="1399557" extrusionOk="0">
                    <a:moveTo>
                      <a:pt x="728" y="16525"/>
                    </a:moveTo>
                    <a:cubicBezTo>
                      <a:pt x="-2165" y="8133"/>
                      <a:pt x="3901" y="-1101"/>
                      <a:pt x="12941" y="107"/>
                    </a:cubicBezTo>
                    <a:cubicBezTo>
                      <a:pt x="94434" y="7383"/>
                      <a:pt x="1527036" y="1375036"/>
                      <a:pt x="1530859" y="1378116"/>
                    </a:cubicBezTo>
                    <a:cubicBezTo>
                      <a:pt x="1538227" y="1389495"/>
                      <a:pt x="1524800" y="1407965"/>
                      <a:pt x="1509043" y="1395278"/>
                    </a:cubicBezTo>
                    <a:cubicBezTo>
                      <a:pt x="1508113" y="1395092"/>
                      <a:pt x="4551" y="281490"/>
                      <a:pt x="13505" y="259389"/>
                    </a:cubicBezTo>
                    <a:cubicBezTo>
                      <a:pt x="15277" y="253793"/>
                      <a:pt x="23016" y="250904"/>
                      <a:pt x="27862" y="254821"/>
                    </a:cubicBezTo>
                    <a:cubicBezTo>
                      <a:pt x="85295" y="297257"/>
                      <a:pt x="82314" y="325519"/>
                      <a:pt x="728" y="16525"/>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59" name="Google Shape;659;p13"/>
              <p:cNvSpPr/>
              <p:nvPr/>
            </p:nvSpPr>
            <p:spPr>
              <a:xfrm>
                <a:off x="8213529" y="8690645"/>
                <a:ext cx="2179110" cy="1093778"/>
              </a:xfrm>
              <a:custGeom>
                <a:avLst/>
                <a:gdLst/>
                <a:ahLst/>
                <a:cxnLst/>
                <a:rect l="l" t="t" r="r" b="b"/>
                <a:pathLst>
                  <a:path w="2179110" h="1093778" extrusionOk="0">
                    <a:moveTo>
                      <a:pt x="2150990" y="1092885"/>
                    </a:moveTo>
                    <a:cubicBezTo>
                      <a:pt x="2122271" y="1083185"/>
                      <a:pt x="2090571" y="1065745"/>
                      <a:pt x="2064739" y="1052965"/>
                    </a:cubicBezTo>
                    <a:cubicBezTo>
                      <a:pt x="2023057" y="1033473"/>
                      <a:pt x="1980166" y="1016591"/>
                      <a:pt x="1937090" y="1000272"/>
                    </a:cubicBezTo>
                    <a:cubicBezTo>
                      <a:pt x="1805147" y="952147"/>
                      <a:pt x="1676662" y="894880"/>
                      <a:pt x="1545655" y="844145"/>
                    </a:cubicBezTo>
                    <a:cubicBezTo>
                      <a:pt x="1460896" y="810479"/>
                      <a:pt x="1378654" y="770932"/>
                      <a:pt x="1294453" y="735586"/>
                    </a:cubicBezTo>
                    <a:cubicBezTo>
                      <a:pt x="1206522" y="697439"/>
                      <a:pt x="1115146" y="667876"/>
                      <a:pt x="1026007" y="632716"/>
                    </a:cubicBezTo>
                    <a:cubicBezTo>
                      <a:pt x="854346" y="561182"/>
                      <a:pt x="677834" y="500934"/>
                      <a:pt x="509996" y="420816"/>
                    </a:cubicBezTo>
                    <a:cubicBezTo>
                      <a:pt x="370599" y="364113"/>
                      <a:pt x="226072" y="319061"/>
                      <a:pt x="92543" y="248742"/>
                    </a:cubicBezTo>
                    <a:cubicBezTo>
                      <a:pt x="80516" y="242402"/>
                      <a:pt x="67832" y="235869"/>
                      <a:pt x="57578" y="226827"/>
                    </a:cubicBezTo>
                    <a:cubicBezTo>
                      <a:pt x="39491" y="209014"/>
                      <a:pt x="35290" y="182153"/>
                      <a:pt x="24291" y="160046"/>
                    </a:cubicBezTo>
                    <a:cubicBezTo>
                      <a:pt x="14222" y="135887"/>
                      <a:pt x="9743" y="109962"/>
                      <a:pt x="4147" y="84502"/>
                    </a:cubicBezTo>
                    <a:cubicBezTo>
                      <a:pt x="-47" y="65661"/>
                      <a:pt x="-3406" y="44118"/>
                      <a:pt x="6291" y="26398"/>
                    </a:cubicBezTo>
                    <a:cubicBezTo>
                      <a:pt x="11794" y="16885"/>
                      <a:pt x="21769" y="14740"/>
                      <a:pt x="29602" y="17350"/>
                    </a:cubicBezTo>
                    <a:cubicBezTo>
                      <a:pt x="29416" y="7464"/>
                      <a:pt x="38084" y="-2700"/>
                      <a:pt x="49739" y="653"/>
                    </a:cubicBezTo>
                    <a:cubicBezTo>
                      <a:pt x="55520" y="2147"/>
                      <a:pt x="61023" y="4849"/>
                      <a:pt x="66525" y="7179"/>
                    </a:cubicBezTo>
                    <a:cubicBezTo>
                      <a:pt x="285928" y="99420"/>
                      <a:pt x="508875" y="183734"/>
                      <a:pt x="725105" y="283338"/>
                    </a:cubicBezTo>
                    <a:cubicBezTo>
                      <a:pt x="911500" y="371847"/>
                      <a:pt x="1086333" y="482086"/>
                      <a:pt x="1268249" y="579087"/>
                    </a:cubicBezTo>
                    <a:cubicBezTo>
                      <a:pt x="1354408" y="628520"/>
                      <a:pt x="1447370" y="670863"/>
                      <a:pt x="1520287" y="739224"/>
                    </a:cubicBezTo>
                    <a:cubicBezTo>
                      <a:pt x="1598614" y="769537"/>
                      <a:pt x="1677591" y="799379"/>
                      <a:pt x="1753675" y="831651"/>
                    </a:cubicBezTo>
                    <a:cubicBezTo>
                      <a:pt x="1774470" y="843773"/>
                      <a:pt x="1828922" y="848719"/>
                      <a:pt x="1819411" y="880805"/>
                    </a:cubicBezTo>
                    <a:cubicBezTo>
                      <a:pt x="1816052" y="890690"/>
                      <a:pt x="1804862" y="897873"/>
                      <a:pt x="1794514" y="895171"/>
                    </a:cubicBezTo>
                    <a:cubicBezTo>
                      <a:pt x="1761786" y="882392"/>
                      <a:pt x="1729057" y="869432"/>
                      <a:pt x="1696329" y="856373"/>
                    </a:cubicBezTo>
                    <a:cubicBezTo>
                      <a:pt x="1835633" y="919237"/>
                      <a:pt x="1983518" y="961859"/>
                      <a:pt x="2119749" y="1031062"/>
                    </a:cubicBezTo>
                    <a:cubicBezTo>
                      <a:pt x="2133176" y="1037310"/>
                      <a:pt x="2146511" y="1043749"/>
                      <a:pt x="2160310" y="1048968"/>
                    </a:cubicBezTo>
                    <a:cubicBezTo>
                      <a:pt x="2168606" y="1051577"/>
                      <a:pt x="2175974" y="1057452"/>
                      <a:pt x="2178210" y="1066222"/>
                    </a:cubicBezTo>
                    <a:cubicBezTo>
                      <a:pt x="2183155" y="1081971"/>
                      <a:pt x="2166840" y="1097738"/>
                      <a:pt x="2150990" y="1092885"/>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60" name="Google Shape;660;p13"/>
            <p:cNvSpPr/>
            <p:nvPr/>
          </p:nvSpPr>
          <p:spPr>
            <a:xfrm>
              <a:off x="7455659" y="7523386"/>
              <a:ext cx="3098124" cy="2351085"/>
            </a:xfrm>
            <a:custGeom>
              <a:avLst/>
              <a:gdLst/>
              <a:ahLst/>
              <a:cxnLst/>
              <a:rect l="l" t="t" r="r" b="b"/>
              <a:pathLst>
                <a:path w="3098124" h="2351085" extrusionOk="0">
                  <a:moveTo>
                    <a:pt x="3089345" y="2291777"/>
                  </a:moveTo>
                  <a:cubicBezTo>
                    <a:pt x="3076203" y="2259363"/>
                    <a:pt x="3052130" y="2223503"/>
                    <a:pt x="3044329" y="2211925"/>
                  </a:cubicBezTo>
                  <a:cubicBezTo>
                    <a:pt x="2922833" y="2031683"/>
                    <a:pt x="2789031" y="1860353"/>
                    <a:pt x="2662690" y="1683618"/>
                  </a:cubicBezTo>
                  <a:cubicBezTo>
                    <a:pt x="2543890" y="1517401"/>
                    <a:pt x="2426074" y="1350484"/>
                    <a:pt x="2309616" y="1182619"/>
                  </a:cubicBezTo>
                  <a:cubicBezTo>
                    <a:pt x="2218915" y="1051884"/>
                    <a:pt x="2129039" y="920579"/>
                    <a:pt x="2040253" y="788536"/>
                  </a:cubicBezTo>
                  <a:cubicBezTo>
                    <a:pt x="1973513" y="689280"/>
                    <a:pt x="1907405" y="589602"/>
                    <a:pt x="1842004" y="489459"/>
                  </a:cubicBezTo>
                  <a:cubicBezTo>
                    <a:pt x="1795117" y="417664"/>
                    <a:pt x="1748633" y="345603"/>
                    <a:pt x="1702266" y="273468"/>
                  </a:cubicBezTo>
                  <a:cubicBezTo>
                    <a:pt x="1671167" y="225082"/>
                    <a:pt x="1640242" y="176579"/>
                    <a:pt x="1608449" y="128646"/>
                  </a:cubicBezTo>
                  <a:cubicBezTo>
                    <a:pt x="1589172" y="99584"/>
                    <a:pt x="1569859" y="70251"/>
                    <a:pt x="1547943" y="43080"/>
                  </a:cubicBezTo>
                  <a:cubicBezTo>
                    <a:pt x="1536870" y="29352"/>
                    <a:pt x="1524261" y="13052"/>
                    <a:pt x="1508157" y="4852"/>
                  </a:cubicBezTo>
                  <a:cubicBezTo>
                    <a:pt x="1497561" y="-546"/>
                    <a:pt x="1487839" y="-1377"/>
                    <a:pt x="1476488" y="2045"/>
                  </a:cubicBezTo>
                  <a:cubicBezTo>
                    <a:pt x="1463383" y="5999"/>
                    <a:pt x="1451597" y="15308"/>
                    <a:pt x="1440339" y="22745"/>
                  </a:cubicBezTo>
                  <a:cubicBezTo>
                    <a:pt x="1426509" y="31880"/>
                    <a:pt x="1412704" y="40997"/>
                    <a:pt x="1398211" y="49073"/>
                  </a:cubicBezTo>
                  <a:cubicBezTo>
                    <a:pt x="1160343" y="181698"/>
                    <a:pt x="1083696" y="261723"/>
                    <a:pt x="937396" y="342864"/>
                  </a:cubicBezTo>
                  <a:cubicBezTo>
                    <a:pt x="889747" y="370097"/>
                    <a:pt x="892641" y="388380"/>
                    <a:pt x="900566" y="389031"/>
                  </a:cubicBezTo>
                  <a:cubicBezTo>
                    <a:pt x="901495" y="389124"/>
                    <a:pt x="1644932" y="1040028"/>
                    <a:pt x="2041034" y="1415895"/>
                  </a:cubicBezTo>
                  <a:cubicBezTo>
                    <a:pt x="2130643" y="1501325"/>
                    <a:pt x="2318991" y="1686649"/>
                    <a:pt x="2418484" y="1767040"/>
                  </a:cubicBezTo>
                  <a:cubicBezTo>
                    <a:pt x="2425572" y="1778047"/>
                    <a:pt x="2412889" y="1797167"/>
                    <a:pt x="2396667" y="1784201"/>
                  </a:cubicBezTo>
                  <a:cubicBezTo>
                    <a:pt x="2396264" y="1784121"/>
                    <a:pt x="2114112" y="1575282"/>
                    <a:pt x="1795024" y="1336694"/>
                  </a:cubicBezTo>
                  <a:cubicBezTo>
                    <a:pt x="1794076" y="1334519"/>
                    <a:pt x="1792639" y="1332505"/>
                    <a:pt x="1790687" y="1330912"/>
                  </a:cubicBezTo>
                  <a:cubicBezTo>
                    <a:pt x="1769304" y="1313533"/>
                    <a:pt x="1747926" y="1296155"/>
                    <a:pt x="1726543" y="1278777"/>
                  </a:cubicBezTo>
                  <a:cubicBezTo>
                    <a:pt x="1693592" y="1251965"/>
                    <a:pt x="1660634" y="1225172"/>
                    <a:pt x="1627664" y="1198373"/>
                  </a:cubicBezTo>
                  <a:cubicBezTo>
                    <a:pt x="1623462" y="1191581"/>
                    <a:pt x="1613803" y="1186548"/>
                    <a:pt x="1607867" y="1181565"/>
                  </a:cubicBezTo>
                  <a:cubicBezTo>
                    <a:pt x="1570534" y="1151494"/>
                    <a:pt x="1534819" y="1119396"/>
                    <a:pt x="1496303" y="1090812"/>
                  </a:cubicBezTo>
                  <a:cubicBezTo>
                    <a:pt x="1484382" y="1081094"/>
                    <a:pt x="1472311" y="1071574"/>
                    <a:pt x="1460173" y="1062147"/>
                  </a:cubicBezTo>
                  <a:cubicBezTo>
                    <a:pt x="1423380" y="1032237"/>
                    <a:pt x="1386568" y="1002315"/>
                    <a:pt x="1349787" y="972386"/>
                  </a:cubicBezTo>
                  <a:cubicBezTo>
                    <a:pt x="1307789" y="938249"/>
                    <a:pt x="1265797" y="904111"/>
                    <a:pt x="1223799" y="869974"/>
                  </a:cubicBezTo>
                  <a:cubicBezTo>
                    <a:pt x="1182166" y="836091"/>
                    <a:pt x="1140534" y="802246"/>
                    <a:pt x="1098901" y="768363"/>
                  </a:cubicBezTo>
                  <a:cubicBezTo>
                    <a:pt x="1057560" y="734771"/>
                    <a:pt x="1016218" y="701148"/>
                    <a:pt x="974877" y="667519"/>
                  </a:cubicBezTo>
                  <a:cubicBezTo>
                    <a:pt x="932842" y="633382"/>
                    <a:pt x="890850" y="599208"/>
                    <a:pt x="848777" y="565071"/>
                  </a:cubicBezTo>
                  <a:cubicBezTo>
                    <a:pt x="828454" y="548566"/>
                    <a:pt x="808056" y="532136"/>
                    <a:pt x="787441" y="515960"/>
                  </a:cubicBezTo>
                  <a:cubicBezTo>
                    <a:pt x="777167" y="507909"/>
                    <a:pt x="766937" y="499821"/>
                    <a:pt x="756515" y="491876"/>
                  </a:cubicBezTo>
                  <a:cubicBezTo>
                    <a:pt x="750871" y="487537"/>
                    <a:pt x="745189" y="483205"/>
                    <a:pt x="739507" y="478904"/>
                  </a:cubicBezTo>
                  <a:cubicBezTo>
                    <a:pt x="739507" y="478904"/>
                    <a:pt x="739500" y="478898"/>
                    <a:pt x="739500" y="478898"/>
                  </a:cubicBezTo>
                  <a:cubicBezTo>
                    <a:pt x="739147" y="478544"/>
                    <a:pt x="738943" y="478129"/>
                    <a:pt x="738509" y="477807"/>
                  </a:cubicBezTo>
                  <a:cubicBezTo>
                    <a:pt x="737846" y="477478"/>
                    <a:pt x="737208" y="477107"/>
                    <a:pt x="736576" y="476735"/>
                  </a:cubicBezTo>
                  <a:cubicBezTo>
                    <a:pt x="734766" y="475390"/>
                    <a:pt x="732957" y="474039"/>
                    <a:pt x="731135" y="472712"/>
                  </a:cubicBezTo>
                  <a:cubicBezTo>
                    <a:pt x="728806" y="471002"/>
                    <a:pt x="726327" y="468926"/>
                    <a:pt x="723557" y="467977"/>
                  </a:cubicBezTo>
                  <a:cubicBezTo>
                    <a:pt x="720515" y="466930"/>
                    <a:pt x="717324" y="467221"/>
                    <a:pt x="714629" y="468634"/>
                  </a:cubicBezTo>
                  <a:cubicBezTo>
                    <a:pt x="698921" y="470934"/>
                    <a:pt x="683728" y="475291"/>
                    <a:pt x="668876" y="480800"/>
                  </a:cubicBezTo>
                  <a:cubicBezTo>
                    <a:pt x="650622" y="484798"/>
                    <a:pt x="633105" y="495917"/>
                    <a:pt x="608060" y="505331"/>
                  </a:cubicBezTo>
                  <a:cubicBezTo>
                    <a:pt x="584285" y="505331"/>
                    <a:pt x="135125" y="732341"/>
                    <a:pt x="96151" y="759017"/>
                  </a:cubicBezTo>
                  <a:cubicBezTo>
                    <a:pt x="-179755" y="877096"/>
                    <a:pt x="43377" y="865159"/>
                    <a:pt x="2034509" y="1833920"/>
                  </a:cubicBezTo>
                  <a:cubicBezTo>
                    <a:pt x="2119236" y="1876330"/>
                    <a:pt x="2202910" y="1920960"/>
                    <a:pt x="2287272" y="1964097"/>
                  </a:cubicBezTo>
                  <a:cubicBezTo>
                    <a:pt x="2438355" y="2041351"/>
                    <a:pt x="2589661" y="2118278"/>
                    <a:pt x="2742417" y="2192173"/>
                  </a:cubicBezTo>
                  <a:cubicBezTo>
                    <a:pt x="2840460" y="2239598"/>
                    <a:pt x="2937196" y="2289707"/>
                    <a:pt x="3034297" y="2339034"/>
                  </a:cubicBezTo>
                  <a:cubicBezTo>
                    <a:pt x="3045147" y="2344544"/>
                    <a:pt x="3056387" y="2350165"/>
                    <a:pt x="3068532" y="2350953"/>
                  </a:cubicBezTo>
                  <a:cubicBezTo>
                    <a:pt x="3104705" y="2353295"/>
                    <a:pt x="3102512" y="2324265"/>
                    <a:pt x="3089345" y="2291777"/>
                  </a:cubicBezTo>
                  <a:close/>
                </a:path>
              </a:pathLst>
            </a:custGeom>
            <a:solidFill>
              <a:schemeClr val="dk2"/>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1" name="Google Shape;661;p13"/>
            <p:cNvSpPr/>
            <p:nvPr/>
          </p:nvSpPr>
          <p:spPr>
            <a:xfrm>
              <a:off x="9196811" y="8190359"/>
              <a:ext cx="140761" cy="361892"/>
            </a:xfrm>
            <a:custGeom>
              <a:avLst/>
              <a:gdLst/>
              <a:ahLst/>
              <a:cxnLst/>
              <a:rect l="l" t="t" r="r" b="b"/>
              <a:pathLst>
                <a:path w="140761" h="361892" extrusionOk="0">
                  <a:moveTo>
                    <a:pt x="4754" y="358384"/>
                  </a:moveTo>
                  <a:cubicBezTo>
                    <a:pt x="-754" y="353625"/>
                    <a:pt x="-1690" y="344787"/>
                    <a:pt x="3075" y="339159"/>
                  </a:cubicBezTo>
                  <a:cubicBezTo>
                    <a:pt x="10777" y="323683"/>
                    <a:pt x="18721" y="308338"/>
                    <a:pt x="25152" y="292267"/>
                  </a:cubicBezTo>
                  <a:cubicBezTo>
                    <a:pt x="52397" y="219450"/>
                    <a:pt x="70769" y="143763"/>
                    <a:pt x="94501" y="69806"/>
                  </a:cubicBezTo>
                  <a:cubicBezTo>
                    <a:pt x="101868" y="49235"/>
                    <a:pt x="109545" y="28771"/>
                    <a:pt x="118592" y="8907"/>
                  </a:cubicBezTo>
                  <a:cubicBezTo>
                    <a:pt x="119670" y="4166"/>
                    <a:pt x="123573" y="459"/>
                    <a:pt x="128630" y="38"/>
                  </a:cubicBezTo>
                  <a:cubicBezTo>
                    <a:pt x="134528" y="-470"/>
                    <a:pt x="140464" y="4190"/>
                    <a:pt x="140762" y="10314"/>
                  </a:cubicBezTo>
                  <a:cubicBezTo>
                    <a:pt x="134584" y="38278"/>
                    <a:pt x="120581" y="64810"/>
                    <a:pt x="113845" y="92979"/>
                  </a:cubicBezTo>
                  <a:cubicBezTo>
                    <a:pt x="89320" y="173643"/>
                    <a:pt x="72114" y="257448"/>
                    <a:pt x="36516" y="334232"/>
                  </a:cubicBezTo>
                  <a:cubicBezTo>
                    <a:pt x="30586" y="346497"/>
                    <a:pt x="21955" y="370991"/>
                    <a:pt x="4754" y="358384"/>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2" name="Google Shape;662;p13"/>
            <p:cNvSpPr/>
            <p:nvPr/>
          </p:nvSpPr>
          <p:spPr>
            <a:xfrm>
              <a:off x="8581170" y="8699461"/>
              <a:ext cx="385853" cy="129494"/>
            </a:xfrm>
            <a:custGeom>
              <a:avLst/>
              <a:gdLst/>
              <a:ahLst/>
              <a:cxnLst/>
              <a:rect l="l" t="t" r="r" b="b"/>
              <a:pathLst>
                <a:path w="385853" h="129494" extrusionOk="0">
                  <a:moveTo>
                    <a:pt x="530" y="119789"/>
                  </a:moveTo>
                  <a:cubicBezTo>
                    <a:pt x="-1509" y="112903"/>
                    <a:pt x="2494" y="104270"/>
                    <a:pt x="9855" y="102559"/>
                  </a:cubicBezTo>
                  <a:cubicBezTo>
                    <a:pt x="25736" y="98841"/>
                    <a:pt x="41871" y="96219"/>
                    <a:pt x="57894" y="93306"/>
                  </a:cubicBezTo>
                  <a:cubicBezTo>
                    <a:pt x="100983" y="85732"/>
                    <a:pt x="143155" y="74242"/>
                    <a:pt x="184502" y="60117"/>
                  </a:cubicBezTo>
                  <a:cubicBezTo>
                    <a:pt x="226500" y="46228"/>
                    <a:pt x="267798" y="30337"/>
                    <a:pt x="309759" y="16287"/>
                  </a:cubicBezTo>
                  <a:cubicBezTo>
                    <a:pt x="325622" y="13089"/>
                    <a:pt x="383451" y="-15247"/>
                    <a:pt x="385849" y="11149"/>
                  </a:cubicBezTo>
                  <a:cubicBezTo>
                    <a:pt x="386066" y="19863"/>
                    <a:pt x="377930" y="22980"/>
                    <a:pt x="370631" y="23929"/>
                  </a:cubicBezTo>
                  <a:cubicBezTo>
                    <a:pt x="301506" y="43823"/>
                    <a:pt x="235472" y="73182"/>
                    <a:pt x="166800" y="94583"/>
                  </a:cubicBezTo>
                  <a:cubicBezTo>
                    <a:pt x="128860" y="107232"/>
                    <a:pt x="89687" y="115748"/>
                    <a:pt x="50354" y="122857"/>
                  </a:cubicBezTo>
                  <a:cubicBezTo>
                    <a:pt x="35080" y="123012"/>
                    <a:pt x="7885" y="139572"/>
                    <a:pt x="530" y="119789"/>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3" name="Google Shape;663;p13"/>
            <p:cNvSpPr/>
            <p:nvPr/>
          </p:nvSpPr>
          <p:spPr>
            <a:xfrm>
              <a:off x="9924845" y="9340112"/>
              <a:ext cx="540646" cy="437365"/>
            </a:xfrm>
            <a:custGeom>
              <a:avLst/>
              <a:gdLst/>
              <a:ahLst/>
              <a:cxnLst/>
              <a:rect l="l" t="t" r="r" b="b"/>
              <a:pathLst>
                <a:path w="540646" h="437365" extrusionOk="0">
                  <a:moveTo>
                    <a:pt x="536782" y="417449"/>
                  </a:moveTo>
                  <a:cubicBezTo>
                    <a:pt x="547675" y="427105"/>
                    <a:pt x="533250" y="444155"/>
                    <a:pt x="521812" y="434499"/>
                  </a:cubicBezTo>
                  <a:cubicBezTo>
                    <a:pt x="380965" y="321229"/>
                    <a:pt x="240075" y="208034"/>
                    <a:pt x="98862" y="95242"/>
                  </a:cubicBezTo>
                  <a:cubicBezTo>
                    <a:pt x="67249" y="69887"/>
                    <a:pt x="35487" y="44712"/>
                    <a:pt x="3763" y="19425"/>
                  </a:cubicBezTo>
                  <a:cubicBezTo>
                    <a:pt x="-6839" y="10060"/>
                    <a:pt x="7189" y="-6661"/>
                    <a:pt x="18367" y="2815"/>
                  </a:cubicBezTo>
                  <a:cubicBezTo>
                    <a:pt x="159288" y="114771"/>
                    <a:pt x="300247" y="226615"/>
                    <a:pt x="440331" y="339630"/>
                  </a:cubicBezTo>
                  <a:cubicBezTo>
                    <a:pt x="472533" y="365531"/>
                    <a:pt x="504617" y="391505"/>
                    <a:pt x="536782" y="417449"/>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664" name="Google Shape;664;p13"/>
          <p:cNvSpPr/>
          <p:nvPr/>
        </p:nvSpPr>
        <p:spPr>
          <a:xfrm rot="800355">
            <a:off x="7430981" y="482804"/>
            <a:ext cx="1498728" cy="671331"/>
          </a:xfrm>
          <a:custGeom>
            <a:avLst/>
            <a:gdLst/>
            <a:ahLst/>
            <a:cxnLst/>
            <a:rect l="l" t="t" r="r" b="b"/>
            <a:pathLst>
              <a:path w="3006792" h="1011291" extrusionOk="0">
                <a:moveTo>
                  <a:pt x="2884660" y="829551"/>
                </a:moveTo>
                <a:cubicBezTo>
                  <a:pt x="3014476" y="754932"/>
                  <a:pt x="3001991" y="765190"/>
                  <a:pt x="2964563" y="710251"/>
                </a:cubicBezTo>
                <a:cubicBezTo>
                  <a:pt x="2933220" y="666912"/>
                  <a:pt x="2895779" y="629028"/>
                  <a:pt x="2858044" y="591384"/>
                </a:cubicBezTo>
                <a:cubicBezTo>
                  <a:pt x="3009983" y="481036"/>
                  <a:pt x="2992466" y="521918"/>
                  <a:pt x="2866277" y="343242"/>
                </a:cubicBezTo>
                <a:cubicBezTo>
                  <a:pt x="2938217" y="300878"/>
                  <a:pt x="2992670" y="281740"/>
                  <a:pt x="2962771" y="248744"/>
                </a:cubicBezTo>
                <a:cubicBezTo>
                  <a:pt x="2881521" y="131780"/>
                  <a:pt x="2910128" y="166919"/>
                  <a:pt x="2923694" y="120769"/>
                </a:cubicBezTo>
                <a:cubicBezTo>
                  <a:pt x="2930333" y="106538"/>
                  <a:pt x="2937989" y="93901"/>
                  <a:pt x="2945885" y="80127"/>
                </a:cubicBezTo>
                <a:cubicBezTo>
                  <a:pt x="2961616" y="56932"/>
                  <a:pt x="2978466" y="867"/>
                  <a:pt x="2935253" y="0"/>
                </a:cubicBezTo>
                <a:cubicBezTo>
                  <a:pt x="2505353" y="23683"/>
                  <a:pt x="348898" y="76449"/>
                  <a:pt x="348495" y="76437"/>
                </a:cubicBezTo>
                <a:cubicBezTo>
                  <a:pt x="273873" y="80621"/>
                  <a:pt x="120574" y="47228"/>
                  <a:pt x="64823" y="96376"/>
                </a:cubicBezTo>
                <a:cubicBezTo>
                  <a:pt x="46950" y="112311"/>
                  <a:pt x="59789" y="131172"/>
                  <a:pt x="81047" y="182204"/>
                </a:cubicBezTo>
                <a:cubicBezTo>
                  <a:pt x="95498" y="226145"/>
                  <a:pt x="76062" y="215929"/>
                  <a:pt x="29920" y="235163"/>
                </a:cubicBezTo>
                <a:cubicBezTo>
                  <a:pt x="-37541" y="257985"/>
                  <a:pt x="61828" y="307278"/>
                  <a:pt x="105174" y="376780"/>
                </a:cubicBezTo>
                <a:cubicBezTo>
                  <a:pt x="-9475" y="523453"/>
                  <a:pt x="-43657" y="461464"/>
                  <a:pt x="128338" y="639099"/>
                </a:cubicBezTo>
                <a:cubicBezTo>
                  <a:pt x="-23992" y="817962"/>
                  <a:pt x="-57909" y="737811"/>
                  <a:pt x="121164" y="861030"/>
                </a:cubicBezTo>
                <a:cubicBezTo>
                  <a:pt x="61605" y="942416"/>
                  <a:pt x="21459" y="991450"/>
                  <a:pt x="38561" y="1011292"/>
                </a:cubicBezTo>
                <a:cubicBezTo>
                  <a:pt x="353751" y="907547"/>
                  <a:pt x="2209737" y="976532"/>
                  <a:pt x="2945157" y="978013"/>
                </a:cubicBezTo>
                <a:cubicBezTo>
                  <a:pt x="3066914" y="948400"/>
                  <a:pt x="2987745" y="901178"/>
                  <a:pt x="2884660" y="829551"/>
                </a:cubicBezTo>
                <a:close/>
              </a:path>
            </a:pathLst>
          </a:custGeom>
          <a:solidFill>
            <a:srgbClr val="FDCFB2"/>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nvGrpSpPr>
          <p:cNvPr id="665" name="Google Shape;665;p13"/>
          <p:cNvGrpSpPr/>
          <p:nvPr/>
        </p:nvGrpSpPr>
        <p:grpSpPr>
          <a:xfrm rot="789983">
            <a:off x="7431280" y="481631"/>
            <a:ext cx="1503537" cy="674240"/>
            <a:chOff x="14861531" y="720447"/>
            <a:chExt cx="3006805" cy="1011316"/>
          </a:xfrm>
        </p:grpSpPr>
        <p:sp>
          <p:nvSpPr>
            <p:cNvPr id="666" name="Google Shape;666;p13"/>
            <p:cNvSpPr/>
            <p:nvPr/>
          </p:nvSpPr>
          <p:spPr>
            <a:xfrm>
              <a:off x="15222011" y="790774"/>
              <a:ext cx="290475" cy="895531"/>
            </a:xfrm>
            <a:custGeom>
              <a:avLst/>
              <a:gdLst/>
              <a:ahLst/>
              <a:cxnLst/>
              <a:rect l="l" t="t" r="r" b="b"/>
              <a:pathLst>
                <a:path w="290475" h="895531" extrusionOk="0">
                  <a:moveTo>
                    <a:pt x="289238" y="811521"/>
                  </a:moveTo>
                  <a:cubicBezTo>
                    <a:pt x="281667" y="804610"/>
                    <a:pt x="268707" y="787073"/>
                    <a:pt x="212017" y="737642"/>
                  </a:cubicBezTo>
                  <a:cubicBezTo>
                    <a:pt x="203562" y="730274"/>
                    <a:pt x="180987" y="718270"/>
                    <a:pt x="188745" y="699162"/>
                  </a:cubicBezTo>
                  <a:cubicBezTo>
                    <a:pt x="203971" y="661651"/>
                    <a:pt x="214050" y="663553"/>
                    <a:pt x="268022" y="585183"/>
                  </a:cubicBezTo>
                  <a:cubicBezTo>
                    <a:pt x="270337" y="581836"/>
                    <a:pt x="269429" y="585406"/>
                    <a:pt x="281270" y="574498"/>
                  </a:cubicBezTo>
                  <a:cubicBezTo>
                    <a:pt x="206846" y="511847"/>
                    <a:pt x="226937" y="509932"/>
                    <a:pt x="195733" y="494846"/>
                  </a:cubicBezTo>
                  <a:cubicBezTo>
                    <a:pt x="190687" y="492408"/>
                    <a:pt x="178305" y="474624"/>
                    <a:pt x="177271" y="461898"/>
                  </a:cubicBezTo>
                  <a:cubicBezTo>
                    <a:pt x="175954" y="445728"/>
                    <a:pt x="181985" y="445469"/>
                    <a:pt x="186309" y="439256"/>
                  </a:cubicBezTo>
                  <a:cubicBezTo>
                    <a:pt x="190128" y="421762"/>
                    <a:pt x="212799" y="400938"/>
                    <a:pt x="217796" y="386809"/>
                  </a:cubicBezTo>
                  <a:cubicBezTo>
                    <a:pt x="220605" y="378863"/>
                    <a:pt x="228964" y="379730"/>
                    <a:pt x="252675" y="351369"/>
                  </a:cubicBezTo>
                  <a:cubicBezTo>
                    <a:pt x="259465" y="343248"/>
                    <a:pt x="265833" y="334657"/>
                    <a:pt x="273055" y="326831"/>
                  </a:cubicBezTo>
                  <a:cubicBezTo>
                    <a:pt x="242645" y="298603"/>
                    <a:pt x="267300" y="330509"/>
                    <a:pt x="241592" y="295761"/>
                  </a:cubicBezTo>
                  <a:cubicBezTo>
                    <a:pt x="237094" y="289687"/>
                    <a:pt x="229950" y="285641"/>
                    <a:pt x="224910" y="279886"/>
                  </a:cubicBezTo>
                  <a:cubicBezTo>
                    <a:pt x="220130" y="274432"/>
                    <a:pt x="206154" y="243928"/>
                    <a:pt x="200525" y="240160"/>
                  </a:cubicBezTo>
                  <a:cubicBezTo>
                    <a:pt x="186418" y="230720"/>
                    <a:pt x="184096" y="219408"/>
                    <a:pt x="172863" y="207543"/>
                  </a:cubicBezTo>
                  <a:cubicBezTo>
                    <a:pt x="168070" y="202486"/>
                    <a:pt x="164606" y="195527"/>
                    <a:pt x="167998" y="187508"/>
                  </a:cubicBezTo>
                  <a:cubicBezTo>
                    <a:pt x="168557" y="186183"/>
                    <a:pt x="166837" y="170351"/>
                    <a:pt x="178925" y="165119"/>
                  </a:cubicBezTo>
                  <a:cubicBezTo>
                    <a:pt x="184156" y="162856"/>
                    <a:pt x="188318" y="157022"/>
                    <a:pt x="194434" y="148666"/>
                  </a:cubicBezTo>
                  <a:cubicBezTo>
                    <a:pt x="200435" y="140479"/>
                    <a:pt x="222397" y="131786"/>
                    <a:pt x="228434" y="123629"/>
                  </a:cubicBezTo>
                  <a:cubicBezTo>
                    <a:pt x="290988" y="39082"/>
                    <a:pt x="319594" y="85678"/>
                    <a:pt x="249849" y="20438"/>
                  </a:cubicBezTo>
                  <a:cubicBezTo>
                    <a:pt x="240853" y="12028"/>
                    <a:pt x="240810" y="8037"/>
                    <a:pt x="233420" y="0"/>
                  </a:cubicBezTo>
                  <a:cubicBezTo>
                    <a:pt x="145808" y="2209"/>
                    <a:pt x="77644" y="3907"/>
                    <a:pt x="35639" y="4942"/>
                  </a:cubicBezTo>
                  <a:cubicBezTo>
                    <a:pt x="61461" y="27337"/>
                    <a:pt x="98054" y="49612"/>
                    <a:pt x="99305" y="60087"/>
                  </a:cubicBezTo>
                  <a:cubicBezTo>
                    <a:pt x="89617" y="83758"/>
                    <a:pt x="51635" y="105027"/>
                    <a:pt x="22812" y="145789"/>
                  </a:cubicBezTo>
                  <a:cubicBezTo>
                    <a:pt x="46078" y="193937"/>
                    <a:pt x="64811" y="180573"/>
                    <a:pt x="77650" y="197887"/>
                  </a:cubicBezTo>
                  <a:cubicBezTo>
                    <a:pt x="112306" y="244633"/>
                    <a:pt x="132830" y="242333"/>
                    <a:pt x="84349" y="297248"/>
                  </a:cubicBezTo>
                  <a:cubicBezTo>
                    <a:pt x="-10077" y="404201"/>
                    <a:pt x="-2487" y="374805"/>
                    <a:pt x="27539" y="409457"/>
                  </a:cubicBezTo>
                  <a:cubicBezTo>
                    <a:pt x="28892" y="411016"/>
                    <a:pt x="30034" y="412954"/>
                    <a:pt x="31724" y="413978"/>
                  </a:cubicBezTo>
                  <a:cubicBezTo>
                    <a:pt x="52483" y="426590"/>
                    <a:pt x="76249" y="460200"/>
                    <a:pt x="82936" y="462927"/>
                  </a:cubicBezTo>
                  <a:cubicBezTo>
                    <a:pt x="85497" y="463975"/>
                    <a:pt x="88558" y="466238"/>
                    <a:pt x="89406" y="468652"/>
                  </a:cubicBezTo>
                  <a:cubicBezTo>
                    <a:pt x="93387" y="479940"/>
                    <a:pt x="114880" y="489103"/>
                    <a:pt x="118771" y="497121"/>
                  </a:cubicBezTo>
                  <a:cubicBezTo>
                    <a:pt x="134893" y="530370"/>
                    <a:pt x="123004" y="532483"/>
                    <a:pt x="114278" y="539407"/>
                  </a:cubicBezTo>
                  <a:cubicBezTo>
                    <a:pt x="114026" y="540243"/>
                    <a:pt x="94235" y="570795"/>
                    <a:pt x="81841" y="579868"/>
                  </a:cubicBezTo>
                  <a:cubicBezTo>
                    <a:pt x="55255" y="599331"/>
                    <a:pt x="3394" y="666882"/>
                    <a:pt x="3057" y="667279"/>
                  </a:cubicBezTo>
                  <a:cubicBezTo>
                    <a:pt x="-4057" y="675774"/>
                    <a:pt x="-2469" y="673944"/>
                    <a:pt x="49290" y="727354"/>
                  </a:cubicBezTo>
                  <a:cubicBezTo>
                    <a:pt x="51936" y="730075"/>
                    <a:pt x="50637" y="737907"/>
                    <a:pt x="99004" y="780668"/>
                  </a:cubicBezTo>
                  <a:cubicBezTo>
                    <a:pt x="100549" y="782034"/>
                    <a:pt x="102173" y="783636"/>
                    <a:pt x="104043" y="784256"/>
                  </a:cubicBezTo>
                  <a:cubicBezTo>
                    <a:pt x="151436" y="799986"/>
                    <a:pt x="130900" y="860037"/>
                    <a:pt x="79568" y="884165"/>
                  </a:cubicBezTo>
                  <a:cubicBezTo>
                    <a:pt x="74354" y="886616"/>
                    <a:pt x="76369" y="890360"/>
                    <a:pt x="70391" y="895531"/>
                  </a:cubicBezTo>
                  <a:cubicBezTo>
                    <a:pt x="115746" y="893388"/>
                    <a:pt x="163806" y="891588"/>
                    <a:pt x="214188" y="890089"/>
                  </a:cubicBezTo>
                  <a:cubicBezTo>
                    <a:pt x="225999" y="870560"/>
                    <a:pt x="289605" y="811858"/>
                    <a:pt x="289238" y="811521"/>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7" name="Google Shape;667;p13"/>
            <p:cNvSpPr/>
            <p:nvPr/>
          </p:nvSpPr>
          <p:spPr>
            <a:xfrm>
              <a:off x="16570827" y="756785"/>
              <a:ext cx="252792" cy="925752"/>
            </a:xfrm>
            <a:custGeom>
              <a:avLst/>
              <a:gdLst/>
              <a:ahLst/>
              <a:cxnLst/>
              <a:rect l="l" t="t" r="r" b="b"/>
              <a:pathLst>
                <a:path w="252792" h="925752" extrusionOk="0">
                  <a:moveTo>
                    <a:pt x="187569" y="908968"/>
                  </a:moveTo>
                  <a:cubicBezTo>
                    <a:pt x="229201" y="864215"/>
                    <a:pt x="212537" y="878380"/>
                    <a:pt x="251385" y="846468"/>
                  </a:cubicBezTo>
                  <a:cubicBezTo>
                    <a:pt x="240795" y="837179"/>
                    <a:pt x="235768" y="827841"/>
                    <a:pt x="197816" y="793418"/>
                  </a:cubicBezTo>
                  <a:cubicBezTo>
                    <a:pt x="155793" y="755311"/>
                    <a:pt x="142521" y="750965"/>
                    <a:pt x="149744" y="733157"/>
                  </a:cubicBezTo>
                  <a:cubicBezTo>
                    <a:pt x="163406" y="699475"/>
                    <a:pt x="178152" y="690872"/>
                    <a:pt x="210198" y="646293"/>
                  </a:cubicBezTo>
                  <a:cubicBezTo>
                    <a:pt x="244782" y="598121"/>
                    <a:pt x="218449" y="630430"/>
                    <a:pt x="242269" y="608487"/>
                  </a:cubicBezTo>
                  <a:cubicBezTo>
                    <a:pt x="234120" y="601630"/>
                    <a:pt x="193125" y="565161"/>
                    <a:pt x="187719" y="556431"/>
                  </a:cubicBezTo>
                  <a:cubicBezTo>
                    <a:pt x="173858" y="534073"/>
                    <a:pt x="154963" y="528938"/>
                    <a:pt x="153676" y="527065"/>
                  </a:cubicBezTo>
                  <a:cubicBezTo>
                    <a:pt x="143002" y="511527"/>
                    <a:pt x="129586" y="488729"/>
                    <a:pt x="144169" y="476882"/>
                  </a:cubicBezTo>
                  <a:cubicBezTo>
                    <a:pt x="150002" y="472144"/>
                    <a:pt x="146731" y="465070"/>
                    <a:pt x="155096" y="458563"/>
                  </a:cubicBezTo>
                  <a:cubicBezTo>
                    <a:pt x="159997" y="444157"/>
                    <a:pt x="173654" y="435307"/>
                    <a:pt x="178789" y="420799"/>
                  </a:cubicBezTo>
                  <a:cubicBezTo>
                    <a:pt x="180377" y="416302"/>
                    <a:pt x="185651" y="412792"/>
                    <a:pt x="189812" y="409589"/>
                  </a:cubicBezTo>
                  <a:cubicBezTo>
                    <a:pt x="207203" y="396213"/>
                    <a:pt x="220836" y="375142"/>
                    <a:pt x="234042" y="360820"/>
                  </a:cubicBezTo>
                  <a:cubicBezTo>
                    <a:pt x="203643" y="332604"/>
                    <a:pt x="228293" y="364499"/>
                    <a:pt x="202579" y="329751"/>
                  </a:cubicBezTo>
                  <a:cubicBezTo>
                    <a:pt x="198081" y="323676"/>
                    <a:pt x="190937" y="319631"/>
                    <a:pt x="185897" y="313876"/>
                  </a:cubicBezTo>
                  <a:cubicBezTo>
                    <a:pt x="181116" y="308422"/>
                    <a:pt x="167147" y="277918"/>
                    <a:pt x="161512" y="274149"/>
                  </a:cubicBezTo>
                  <a:cubicBezTo>
                    <a:pt x="147404" y="264710"/>
                    <a:pt x="145083" y="253398"/>
                    <a:pt x="133850" y="241532"/>
                  </a:cubicBezTo>
                  <a:cubicBezTo>
                    <a:pt x="129057" y="236475"/>
                    <a:pt x="125593" y="229516"/>
                    <a:pt x="128985" y="221497"/>
                  </a:cubicBezTo>
                  <a:cubicBezTo>
                    <a:pt x="129863" y="219420"/>
                    <a:pt x="128918" y="216633"/>
                    <a:pt x="129496" y="214352"/>
                  </a:cubicBezTo>
                  <a:cubicBezTo>
                    <a:pt x="133320" y="199380"/>
                    <a:pt x="137145" y="202077"/>
                    <a:pt x="145594" y="195298"/>
                  </a:cubicBezTo>
                  <a:cubicBezTo>
                    <a:pt x="168343" y="165504"/>
                    <a:pt x="181207" y="168707"/>
                    <a:pt x="189409" y="157624"/>
                  </a:cubicBezTo>
                  <a:cubicBezTo>
                    <a:pt x="219134" y="117446"/>
                    <a:pt x="222370" y="127373"/>
                    <a:pt x="252792" y="92998"/>
                  </a:cubicBezTo>
                  <a:cubicBezTo>
                    <a:pt x="250050" y="90584"/>
                    <a:pt x="207600" y="53025"/>
                    <a:pt x="202194" y="44302"/>
                  </a:cubicBezTo>
                  <a:cubicBezTo>
                    <a:pt x="183444" y="14051"/>
                    <a:pt x="173461" y="28018"/>
                    <a:pt x="158211" y="0"/>
                  </a:cubicBezTo>
                  <a:cubicBezTo>
                    <a:pt x="106602" y="1475"/>
                    <a:pt x="54615" y="2944"/>
                    <a:pt x="2555" y="4401"/>
                  </a:cubicBezTo>
                  <a:cubicBezTo>
                    <a:pt x="12008" y="14111"/>
                    <a:pt x="29574" y="30997"/>
                    <a:pt x="61717" y="60622"/>
                  </a:cubicBezTo>
                  <a:cubicBezTo>
                    <a:pt x="103168" y="98874"/>
                    <a:pt x="128137" y="75600"/>
                    <a:pt x="32936" y="163753"/>
                  </a:cubicBezTo>
                  <a:cubicBezTo>
                    <a:pt x="30699" y="181103"/>
                    <a:pt x="9428" y="169863"/>
                    <a:pt x="41337" y="208097"/>
                  </a:cubicBezTo>
                  <a:cubicBezTo>
                    <a:pt x="47807" y="215845"/>
                    <a:pt x="71832" y="223773"/>
                    <a:pt x="77845" y="231888"/>
                  </a:cubicBezTo>
                  <a:cubicBezTo>
                    <a:pt x="119844" y="288531"/>
                    <a:pt x="137608" y="274426"/>
                    <a:pt x="56828" y="361748"/>
                  </a:cubicBezTo>
                  <a:cubicBezTo>
                    <a:pt x="13175" y="408945"/>
                    <a:pt x="14396" y="406983"/>
                    <a:pt x="6572" y="422677"/>
                  </a:cubicBezTo>
                  <a:cubicBezTo>
                    <a:pt x="31570" y="445300"/>
                    <a:pt x="29249" y="446354"/>
                    <a:pt x="31913" y="447979"/>
                  </a:cubicBezTo>
                  <a:cubicBezTo>
                    <a:pt x="52672" y="460591"/>
                    <a:pt x="76438" y="494202"/>
                    <a:pt x="83125" y="496929"/>
                  </a:cubicBezTo>
                  <a:cubicBezTo>
                    <a:pt x="85693" y="497976"/>
                    <a:pt x="88748" y="500240"/>
                    <a:pt x="89602" y="502654"/>
                  </a:cubicBezTo>
                  <a:cubicBezTo>
                    <a:pt x="95904" y="520479"/>
                    <a:pt x="131402" y="521334"/>
                    <a:pt x="126315" y="564504"/>
                  </a:cubicBezTo>
                  <a:cubicBezTo>
                    <a:pt x="102369" y="582438"/>
                    <a:pt x="100703" y="600198"/>
                    <a:pt x="82037" y="613863"/>
                  </a:cubicBezTo>
                  <a:cubicBezTo>
                    <a:pt x="65511" y="625958"/>
                    <a:pt x="15027" y="682047"/>
                    <a:pt x="8412" y="695863"/>
                  </a:cubicBezTo>
                  <a:cubicBezTo>
                    <a:pt x="661" y="712045"/>
                    <a:pt x="-18204" y="691486"/>
                    <a:pt x="49491" y="761349"/>
                  </a:cubicBezTo>
                  <a:cubicBezTo>
                    <a:pt x="51866" y="763812"/>
                    <a:pt x="52594" y="767851"/>
                    <a:pt x="54915" y="770392"/>
                  </a:cubicBezTo>
                  <a:cubicBezTo>
                    <a:pt x="60015" y="775966"/>
                    <a:pt x="97654" y="816072"/>
                    <a:pt x="104251" y="818263"/>
                  </a:cubicBezTo>
                  <a:cubicBezTo>
                    <a:pt x="111804" y="820774"/>
                    <a:pt x="130837" y="833482"/>
                    <a:pt x="128377" y="840448"/>
                  </a:cubicBezTo>
                  <a:cubicBezTo>
                    <a:pt x="140699" y="872216"/>
                    <a:pt x="118798" y="885099"/>
                    <a:pt x="111046" y="894099"/>
                  </a:cubicBezTo>
                  <a:cubicBezTo>
                    <a:pt x="92699" y="915416"/>
                    <a:pt x="77238" y="917529"/>
                    <a:pt x="76294" y="920936"/>
                  </a:cubicBezTo>
                  <a:cubicBezTo>
                    <a:pt x="75951" y="922164"/>
                    <a:pt x="75518" y="923224"/>
                    <a:pt x="75025" y="924187"/>
                  </a:cubicBezTo>
                  <a:cubicBezTo>
                    <a:pt x="108214" y="924693"/>
                    <a:pt x="141294" y="925216"/>
                    <a:pt x="174243" y="925752"/>
                  </a:cubicBezTo>
                  <a:cubicBezTo>
                    <a:pt x="173762" y="923067"/>
                    <a:pt x="179048" y="918131"/>
                    <a:pt x="187569" y="908968"/>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8" name="Google Shape;668;p13"/>
            <p:cNvSpPr/>
            <p:nvPr/>
          </p:nvSpPr>
          <p:spPr>
            <a:xfrm>
              <a:off x="16989134" y="744124"/>
              <a:ext cx="292604" cy="946154"/>
            </a:xfrm>
            <a:custGeom>
              <a:avLst/>
              <a:gdLst/>
              <a:ahLst/>
              <a:cxnLst/>
              <a:rect l="l" t="t" r="r" b="b"/>
              <a:pathLst>
                <a:path w="292604" h="946154" extrusionOk="0">
                  <a:moveTo>
                    <a:pt x="260739" y="885333"/>
                  </a:moveTo>
                  <a:cubicBezTo>
                    <a:pt x="262134" y="882895"/>
                    <a:pt x="268009" y="883250"/>
                    <a:pt x="268875" y="882119"/>
                  </a:cubicBezTo>
                  <a:cubicBezTo>
                    <a:pt x="275731" y="873143"/>
                    <a:pt x="285263" y="866810"/>
                    <a:pt x="292509" y="858249"/>
                  </a:cubicBezTo>
                  <a:cubicBezTo>
                    <a:pt x="278437" y="840183"/>
                    <a:pt x="278148" y="848544"/>
                    <a:pt x="277186" y="845264"/>
                  </a:cubicBezTo>
                  <a:cubicBezTo>
                    <a:pt x="272598" y="829732"/>
                    <a:pt x="247828" y="818390"/>
                    <a:pt x="246385" y="813291"/>
                  </a:cubicBezTo>
                  <a:cubicBezTo>
                    <a:pt x="241357" y="795532"/>
                    <a:pt x="213773" y="774407"/>
                    <a:pt x="207158" y="765509"/>
                  </a:cubicBezTo>
                  <a:cubicBezTo>
                    <a:pt x="201752" y="758231"/>
                    <a:pt x="197927" y="749460"/>
                    <a:pt x="189129" y="745167"/>
                  </a:cubicBezTo>
                  <a:cubicBezTo>
                    <a:pt x="164732" y="693286"/>
                    <a:pt x="165682" y="720184"/>
                    <a:pt x="226161" y="635313"/>
                  </a:cubicBezTo>
                  <a:cubicBezTo>
                    <a:pt x="231525" y="627782"/>
                    <a:pt x="239210" y="621936"/>
                    <a:pt x="245549" y="615043"/>
                  </a:cubicBezTo>
                  <a:cubicBezTo>
                    <a:pt x="258797" y="600643"/>
                    <a:pt x="261334" y="588464"/>
                    <a:pt x="276988" y="578423"/>
                  </a:cubicBezTo>
                  <a:cubicBezTo>
                    <a:pt x="282598" y="574817"/>
                    <a:pt x="280241" y="570205"/>
                    <a:pt x="292605" y="560904"/>
                  </a:cubicBezTo>
                  <a:cubicBezTo>
                    <a:pt x="244286" y="512346"/>
                    <a:pt x="149867" y="440406"/>
                    <a:pt x="188961" y="410179"/>
                  </a:cubicBezTo>
                  <a:cubicBezTo>
                    <a:pt x="189346" y="409878"/>
                    <a:pt x="244911" y="338564"/>
                    <a:pt x="247419" y="338046"/>
                  </a:cubicBezTo>
                  <a:cubicBezTo>
                    <a:pt x="258730" y="335705"/>
                    <a:pt x="260011" y="322117"/>
                    <a:pt x="269784" y="318060"/>
                  </a:cubicBezTo>
                  <a:cubicBezTo>
                    <a:pt x="277325" y="314923"/>
                    <a:pt x="274408" y="306826"/>
                    <a:pt x="277703" y="306941"/>
                  </a:cubicBezTo>
                  <a:cubicBezTo>
                    <a:pt x="282845" y="307115"/>
                    <a:pt x="282917" y="303160"/>
                    <a:pt x="283531" y="300162"/>
                  </a:cubicBezTo>
                  <a:cubicBezTo>
                    <a:pt x="269032" y="287020"/>
                    <a:pt x="269844" y="287285"/>
                    <a:pt x="259560" y="275799"/>
                  </a:cubicBezTo>
                  <a:cubicBezTo>
                    <a:pt x="258478" y="274589"/>
                    <a:pt x="212312" y="249075"/>
                    <a:pt x="205438" y="239961"/>
                  </a:cubicBezTo>
                  <a:cubicBezTo>
                    <a:pt x="194566" y="225537"/>
                    <a:pt x="194932" y="207531"/>
                    <a:pt x="207110" y="191180"/>
                  </a:cubicBezTo>
                  <a:cubicBezTo>
                    <a:pt x="213797" y="182198"/>
                    <a:pt x="210772" y="174005"/>
                    <a:pt x="219119" y="172241"/>
                  </a:cubicBezTo>
                  <a:cubicBezTo>
                    <a:pt x="219817" y="172096"/>
                    <a:pt x="216900" y="175414"/>
                    <a:pt x="235494" y="144681"/>
                  </a:cubicBezTo>
                  <a:cubicBezTo>
                    <a:pt x="238639" y="139486"/>
                    <a:pt x="237388" y="148666"/>
                    <a:pt x="260871" y="118758"/>
                  </a:cubicBezTo>
                  <a:cubicBezTo>
                    <a:pt x="269555" y="107700"/>
                    <a:pt x="152609" y="48076"/>
                    <a:pt x="166933" y="0"/>
                  </a:cubicBezTo>
                  <a:cubicBezTo>
                    <a:pt x="123563" y="1349"/>
                    <a:pt x="79063" y="2703"/>
                    <a:pt x="33708" y="4070"/>
                  </a:cubicBezTo>
                  <a:cubicBezTo>
                    <a:pt x="56993" y="23725"/>
                    <a:pt x="49025" y="27217"/>
                    <a:pt x="95197" y="62206"/>
                  </a:cubicBezTo>
                  <a:cubicBezTo>
                    <a:pt x="192130" y="135663"/>
                    <a:pt x="92172" y="160785"/>
                    <a:pt x="80819" y="178333"/>
                  </a:cubicBezTo>
                  <a:cubicBezTo>
                    <a:pt x="70379" y="194461"/>
                    <a:pt x="53866" y="206158"/>
                    <a:pt x="46950" y="224887"/>
                  </a:cubicBezTo>
                  <a:cubicBezTo>
                    <a:pt x="46818" y="225242"/>
                    <a:pt x="46439" y="225549"/>
                    <a:pt x="46198" y="225886"/>
                  </a:cubicBezTo>
                  <a:cubicBezTo>
                    <a:pt x="50227" y="229396"/>
                    <a:pt x="45597" y="247601"/>
                    <a:pt x="53084" y="257943"/>
                  </a:cubicBezTo>
                  <a:cubicBezTo>
                    <a:pt x="54064" y="259304"/>
                    <a:pt x="55694" y="260381"/>
                    <a:pt x="56175" y="261862"/>
                  </a:cubicBezTo>
                  <a:cubicBezTo>
                    <a:pt x="64395" y="286996"/>
                    <a:pt x="91463" y="295882"/>
                    <a:pt x="99124" y="341279"/>
                  </a:cubicBezTo>
                  <a:cubicBezTo>
                    <a:pt x="99593" y="344048"/>
                    <a:pt x="100411" y="349039"/>
                    <a:pt x="99575" y="349382"/>
                  </a:cubicBezTo>
                  <a:cubicBezTo>
                    <a:pt x="89899" y="353343"/>
                    <a:pt x="106033" y="351543"/>
                    <a:pt x="72021" y="380091"/>
                  </a:cubicBezTo>
                  <a:cubicBezTo>
                    <a:pt x="74949" y="394551"/>
                    <a:pt x="56939" y="395261"/>
                    <a:pt x="19558" y="446805"/>
                  </a:cubicBezTo>
                  <a:cubicBezTo>
                    <a:pt x="26504" y="452519"/>
                    <a:pt x="28699" y="451284"/>
                    <a:pt x="29661" y="453446"/>
                  </a:cubicBezTo>
                  <a:cubicBezTo>
                    <a:pt x="33973" y="463156"/>
                    <a:pt x="114194" y="547082"/>
                    <a:pt x="125421" y="559749"/>
                  </a:cubicBezTo>
                  <a:cubicBezTo>
                    <a:pt x="140972" y="577291"/>
                    <a:pt x="133931" y="590523"/>
                    <a:pt x="120304" y="594755"/>
                  </a:cubicBezTo>
                  <a:cubicBezTo>
                    <a:pt x="117195" y="604550"/>
                    <a:pt x="114741" y="602732"/>
                    <a:pt x="105384" y="616307"/>
                  </a:cubicBezTo>
                  <a:cubicBezTo>
                    <a:pt x="89490" y="639376"/>
                    <a:pt x="74288" y="643229"/>
                    <a:pt x="73704" y="646727"/>
                  </a:cubicBezTo>
                  <a:cubicBezTo>
                    <a:pt x="72496" y="654017"/>
                    <a:pt x="19161" y="706133"/>
                    <a:pt x="10718" y="721442"/>
                  </a:cubicBezTo>
                  <a:cubicBezTo>
                    <a:pt x="-1423" y="743446"/>
                    <a:pt x="-9403" y="717662"/>
                    <a:pt x="21945" y="753854"/>
                  </a:cubicBezTo>
                  <a:cubicBezTo>
                    <a:pt x="23299" y="755414"/>
                    <a:pt x="24441" y="757352"/>
                    <a:pt x="26131" y="758382"/>
                  </a:cubicBezTo>
                  <a:cubicBezTo>
                    <a:pt x="46890" y="770994"/>
                    <a:pt x="70656" y="804604"/>
                    <a:pt x="77343" y="807331"/>
                  </a:cubicBezTo>
                  <a:cubicBezTo>
                    <a:pt x="79904" y="808378"/>
                    <a:pt x="82965" y="810642"/>
                    <a:pt x="83819" y="813056"/>
                  </a:cubicBezTo>
                  <a:cubicBezTo>
                    <a:pt x="89081" y="827938"/>
                    <a:pt x="108216" y="827197"/>
                    <a:pt x="116930" y="850212"/>
                  </a:cubicBezTo>
                  <a:cubicBezTo>
                    <a:pt x="136901" y="854884"/>
                    <a:pt x="144821" y="879409"/>
                    <a:pt x="126113" y="892461"/>
                  </a:cubicBezTo>
                  <a:cubicBezTo>
                    <a:pt x="123449" y="894315"/>
                    <a:pt x="98883" y="924368"/>
                    <a:pt x="86159" y="936317"/>
                  </a:cubicBezTo>
                  <a:cubicBezTo>
                    <a:pt x="83092" y="939195"/>
                    <a:pt x="80806" y="941736"/>
                    <a:pt x="79026" y="944005"/>
                  </a:cubicBezTo>
                  <a:cubicBezTo>
                    <a:pt x="119678" y="944734"/>
                    <a:pt x="159771" y="945450"/>
                    <a:pt x="199172" y="946154"/>
                  </a:cubicBezTo>
                  <a:cubicBezTo>
                    <a:pt x="210496" y="934289"/>
                    <a:pt x="260679" y="885436"/>
                    <a:pt x="260739" y="885333"/>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69" name="Google Shape;669;p13"/>
            <p:cNvSpPr/>
            <p:nvPr/>
          </p:nvSpPr>
          <p:spPr>
            <a:xfrm>
              <a:off x="17650053" y="720447"/>
              <a:ext cx="182634" cy="572848"/>
            </a:xfrm>
            <a:custGeom>
              <a:avLst/>
              <a:gdLst/>
              <a:ahLst/>
              <a:cxnLst/>
              <a:rect l="l" t="t" r="r" b="b"/>
              <a:pathLst>
                <a:path w="182634" h="572848" extrusionOk="0">
                  <a:moveTo>
                    <a:pt x="21757" y="14900"/>
                  </a:moveTo>
                  <a:cubicBezTo>
                    <a:pt x="19448" y="17482"/>
                    <a:pt x="16261" y="19024"/>
                    <a:pt x="14896" y="22786"/>
                  </a:cubicBezTo>
                  <a:cubicBezTo>
                    <a:pt x="10975" y="33616"/>
                    <a:pt x="-1600" y="29119"/>
                    <a:pt x="7667" y="36367"/>
                  </a:cubicBezTo>
                  <a:cubicBezTo>
                    <a:pt x="37958" y="60050"/>
                    <a:pt x="24999" y="61032"/>
                    <a:pt x="73438" y="97742"/>
                  </a:cubicBezTo>
                  <a:cubicBezTo>
                    <a:pt x="168074" y="169460"/>
                    <a:pt x="69499" y="195009"/>
                    <a:pt x="59474" y="210493"/>
                  </a:cubicBezTo>
                  <a:cubicBezTo>
                    <a:pt x="49342" y="226151"/>
                    <a:pt x="33303" y="237505"/>
                    <a:pt x="26592" y="255692"/>
                  </a:cubicBezTo>
                  <a:cubicBezTo>
                    <a:pt x="26466" y="256035"/>
                    <a:pt x="26099" y="256336"/>
                    <a:pt x="25859" y="256661"/>
                  </a:cubicBezTo>
                  <a:cubicBezTo>
                    <a:pt x="29767" y="260068"/>
                    <a:pt x="25275" y="277743"/>
                    <a:pt x="32546" y="287785"/>
                  </a:cubicBezTo>
                  <a:cubicBezTo>
                    <a:pt x="33496" y="289103"/>
                    <a:pt x="35077" y="290151"/>
                    <a:pt x="35552" y="291589"/>
                  </a:cubicBezTo>
                  <a:cubicBezTo>
                    <a:pt x="39431" y="303455"/>
                    <a:pt x="48824" y="311757"/>
                    <a:pt x="55072" y="322075"/>
                  </a:cubicBezTo>
                  <a:cubicBezTo>
                    <a:pt x="63882" y="336638"/>
                    <a:pt x="71550" y="333874"/>
                    <a:pt x="71826" y="353952"/>
                  </a:cubicBezTo>
                  <a:cubicBezTo>
                    <a:pt x="74568" y="355360"/>
                    <a:pt x="74833" y="357624"/>
                    <a:pt x="75284" y="364541"/>
                  </a:cubicBezTo>
                  <a:cubicBezTo>
                    <a:pt x="75380" y="365962"/>
                    <a:pt x="77004" y="367238"/>
                    <a:pt x="77257" y="368695"/>
                  </a:cubicBezTo>
                  <a:cubicBezTo>
                    <a:pt x="77708" y="371380"/>
                    <a:pt x="78507" y="376226"/>
                    <a:pt x="77690" y="376557"/>
                  </a:cubicBezTo>
                  <a:cubicBezTo>
                    <a:pt x="68339" y="380386"/>
                    <a:pt x="83968" y="378658"/>
                    <a:pt x="50935" y="406375"/>
                  </a:cubicBezTo>
                  <a:cubicBezTo>
                    <a:pt x="53786" y="420486"/>
                    <a:pt x="36521" y="420787"/>
                    <a:pt x="0" y="471145"/>
                  </a:cubicBezTo>
                  <a:cubicBezTo>
                    <a:pt x="6747" y="476695"/>
                    <a:pt x="8876" y="475497"/>
                    <a:pt x="9808" y="477592"/>
                  </a:cubicBezTo>
                  <a:cubicBezTo>
                    <a:pt x="13296" y="485430"/>
                    <a:pt x="79873" y="556341"/>
                    <a:pt x="95394" y="572848"/>
                  </a:cubicBezTo>
                  <a:cubicBezTo>
                    <a:pt x="218919" y="485220"/>
                    <a:pt x="196278" y="511040"/>
                    <a:pt x="77774" y="343242"/>
                  </a:cubicBezTo>
                  <a:cubicBezTo>
                    <a:pt x="149714" y="300878"/>
                    <a:pt x="204167" y="281740"/>
                    <a:pt x="174268" y="248744"/>
                  </a:cubicBezTo>
                  <a:cubicBezTo>
                    <a:pt x="93018" y="131780"/>
                    <a:pt x="121625" y="166919"/>
                    <a:pt x="135192" y="120769"/>
                  </a:cubicBezTo>
                  <a:cubicBezTo>
                    <a:pt x="141830" y="106538"/>
                    <a:pt x="149486" y="93901"/>
                    <a:pt x="157382" y="80127"/>
                  </a:cubicBezTo>
                  <a:cubicBezTo>
                    <a:pt x="173113" y="56932"/>
                    <a:pt x="189963" y="867"/>
                    <a:pt x="146750" y="0"/>
                  </a:cubicBezTo>
                  <a:cubicBezTo>
                    <a:pt x="116381" y="1674"/>
                    <a:pt x="77389" y="3492"/>
                    <a:pt x="31162" y="5424"/>
                  </a:cubicBezTo>
                  <a:cubicBezTo>
                    <a:pt x="29214" y="7266"/>
                    <a:pt x="25937" y="10210"/>
                    <a:pt x="21757" y="14900"/>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0" name="Google Shape;670;p13"/>
            <p:cNvSpPr/>
            <p:nvPr/>
          </p:nvSpPr>
          <p:spPr>
            <a:xfrm>
              <a:off x="17217381" y="736058"/>
              <a:ext cx="287713" cy="958320"/>
            </a:xfrm>
            <a:custGeom>
              <a:avLst/>
              <a:gdLst/>
              <a:ahLst/>
              <a:cxnLst/>
              <a:rect l="l" t="t" r="r" b="b"/>
              <a:pathLst>
                <a:path w="287713" h="958320" extrusionOk="0">
                  <a:moveTo>
                    <a:pt x="270323" y="893274"/>
                  </a:moveTo>
                  <a:cubicBezTo>
                    <a:pt x="289891" y="876436"/>
                    <a:pt x="288405" y="879596"/>
                    <a:pt x="286511" y="877868"/>
                  </a:cubicBezTo>
                  <a:cubicBezTo>
                    <a:pt x="278712" y="870753"/>
                    <a:pt x="265367" y="852686"/>
                    <a:pt x="206981" y="801774"/>
                  </a:cubicBezTo>
                  <a:cubicBezTo>
                    <a:pt x="198274" y="794189"/>
                    <a:pt x="175031" y="781818"/>
                    <a:pt x="183011" y="762144"/>
                  </a:cubicBezTo>
                  <a:cubicBezTo>
                    <a:pt x="198683" y="723513"/>
                    <a:pt x="209080" y="725458"/>
                    <a:pt x="264664" y="644752"/>
                  </a:cubicBezTo>
                  <a:cubicBezTo>
                    <a:pt x="267045" y="641309"/>
                    <a:pt x="266113" y="644981"/>
                    <a:pt x="278309" y="633747"/>
                  </a:cubicBezTo>
                  <a:cubicBezTo>
                    <a:pt x="201654" y="569218"/>
                    <a:pt x="222340" y="567244"/>
                    <a:pt x="190203" y="551706"/>
                  </a:cubicBezTo>
                  <a:cubicBezTo>
                    <a:pt x="185008" y="549195"/>
                    <a:pt x="172253" y="530882"/>
                    <a:pt x="171189" y="517770"/>
                  </a:cubicBezTo>
                  <a:cubicBezTo>
                    <a:pt x="169829" y="501113"/>
                    <a:pt x="176036" y="500854"/>
                    <a:pt x="180492" y="494455"/>
                  </a:cubicBezTo>
                  <a:cubicBezTo>
                    <a:pt x="184424" y="476430"/>
                    <a:pt x="207775" y="454993"/>
                    <a:pt x="212923" y="440436"/>
                  </a:cubicBezTo>
                  <a:cubicBezTo>
                    <a:pt x="215815" y="432255"/>
                    <a:pt x="224427" y="433146"/>
                    <a:pt x="248848" y="403930"/>
                  </a:cubicBezTo>
                  <a:cubicBezTo>
                    <a:pt x="255836" y="395568"/>
                    <a:pt x="262397" y="386719"/>
                    <a:pt x="269835" y="378658"/>
                  </a:cubicBezTo>
                  <a:cubicBezTo>
                    <a:pt x="238517" y="349593"/>
                    <a:pt x="263912" y="382445"/>
                    <a:pt x="237422" y="346661"/>
                  </a:cubicBezTo>
                  <a:cubicBezTo>
                    <a:pt x="232792" y="340406"/>
                    <a:pt x="225431" y="336234"/>
                    <a:pt x="220242" y="330311"/>
                  </a:cubicBezTo>
                  <a:cubicBezTo>
                    <a:pt x="215316" y="324688"/>
                    <a:pt x="200926" y="293275"/>
                    <a:pt x="195123" y="289392"/>
                  </a:cubicBezTo>
                  <a:cubicBezTo>
                    <a:pt x="180594" y="279670"/>
                    <a:pt x="178206" y="268021"/>
                    <a:pt x="166630" y="255800"/>
                  </a:cubicBezTo>
                  <a:cubicBezTo>
                    <a:pt x="161693" y="250592"/>
                    <a:pt x="158127" y="243423"/>
                    <a:pt x="161621" y="235169"/>
                  </a:cubicBezTo>
                  <a:cubicBezTo>
                    <a:pt x="162198" y="233802"/>
                    <a:pt x="160430" y="217494"/>
                    <a:pt x="172872" y="212112"/>
                  </a:cubicBezTo>
                  <a:cubicBezTo>
                    <a:pt x="178333" y="209758"/>
                    <a:pt x="182765" y="203467"/>
                    <a:pt x="188845" y="195172"/>
                  </a:cubicBezTo>
                  <a:cubicBezTo>
                    <a:pt x="195026" y="186737"/>
                    <a:pt x="217644" y="177785"/>
                    <a:pt x="223862" y="169387"/>
                  </a:cubicBezTo>
                  <a:cubicBezTo>
                    <a:pt x="288027" y="82662"/>
                    <a:pt x="317824" y="130365"/>
                    <a:pt x="245913" y="63103"/>
                  </a:cubicBezTo>
                  <a:cubicBezTo>
                    <a:pt x="233135" y="51153"/>
                    <a:pt x="231397" y="36951"/>
                    <a:pt x="205111" y="24237"/>
                  </a:cubicBezTo>
                  <a:cubicBezTo>
                    <a:pt x="201371" y="22425"/>
                    <a:pt x="193066" y="12058"/>
                    <a:pt x="188718" y="0"/>
                  </a:cubicBezTo>
                  <a:cubicBezTo>
                    <a:pt x="135468" y="1800"/>
                    <a:pt x="78982" y="3648"/>
                    <a:pt x="19911" y="5520"/>
                  </a:cubicBezTo>
                  <a:cubicBezTo>
                    <a:pt x="9453" y="16507"/>
                    <a:pt x="22869" y="5322"/>
                    <a:pt x="4612" y="21287"/>
                  </a:cubicBezTo>
                  <a:cubicBezTo>
                    <a:pt x="-2496" y="27506"/>
                    <a:pt x="-12160" y="19505"/>
                    <a:pt x="67448" y="92908"/>
                  </a:cubicBezTo>
                  <a:cubicBezTo>
                    <a:pt x="107992" y="130329"/>
                    <a:pt x="131746" y="107621"/>
                    <a:pt x="39503" y="193040"/>
                  </a:cubicBezTo>
                  <a:cubicBezTo>
                    <a:pt x="37332" y="209885"/>
                    <a:pt x="16682" y="198976"/>
                    <a:pt x="47663" y="236096"/>
                  </a:cubicBezTo>
                  <a:cubicBezTo>
                    <a:pt x="53942" y="243615"/>
                    <a:pt x="77268" y="251321"/>
                    <a:pt x="83108" y="259195"/>
                  </a:cubicBezTo>
                  <a:cubicBezTo>
                    <a:pt x="110728" y="296454"/>
                    <a:pt x="116188" y="292613"/>
                    <a:pt x="114739" y="303816"/>
                  </a:cubicBezTo>
                  <a:cubicBezTo>
                    <a:pt x="137573" y="322870"/>
                    <a:pt x="33435" y="405267"/>
                    <a:pt x="13909" y="444434"/>
                  </a:cubicBezTo>
                  <a:cubicBezTo>
                    <a:pt x="38186" y="466401"/>
                    <a:pt x="35925" y="467424"/>
                    <a:pt x="38511" y="468996"/>
                  </a:cubicBezTo>
                  <a:cubicBezTo>
                    <a:pt x="58668" y="481240"/>
                    <a:pt x="81743" y="513875"/>
                    <a:pt x="88231" y="516518"/>
                  </a:cubicBezTo>
                  <a:cubicBezTo>
                    <a:pt x="90721" y="517536"/>
                    <a:pt x="93692" y="519733"/>
                    <a:pt x="94515" y="522081"/>
                  </a:cubicBezTo>
                  <a:cubicBezTo>
                    <a:pt x="100631" y="539389"/>
                    <a:pt x="135101" y="540219"/>
                    <a:pt x="130158" y="582137"/>
                  </a:cubicBezTo>
                  <a:cubicBezTo>
                    <a:pt x="106951" y="599511"/>
                    <a:pt x="105262" y="616813"/>
                    <a:pt x="87173" y="630063"/>
                  </a:cubicBezTo>
                  <a:cubicBezTo>
                    <a:pt x="71128" y="641808"/>
                    <a:pt x="22112" y="696266"/>
                    <a:pt x="15689" y="709679"/>
                  </a:cubicBezTo>
                  <a:cubicBezTo>
                    <a:pt x="8166" y="725391"/>
                    <a:pt x="-10151" y="705429"/>
                    <a:pt x="55571" y="773257"/>
                  </a:cubicBezTo>
                  <a:cubicBezTo>
                    <a:pt x="57881" y="775647"/>
                    <a:pt x="58578" y="779566"/>
                    <a:pt x="60833" y="782034"/>
                  </a:cubicBezTo>
                  <a:cubicBezTo>
                    <a:pt x="65782" y="787447"/>
                    <a:pt x="102327" y="826391"/>
                    <a:pt x="108737" y="828510"/>
                  </a:cubicBezTo>
                  <a:cubicBezTo>
                    <a:pt x="116068" y="830948"/>
                    <a:pt x="134548" y="843283"/>
                    <a:pt x="132160" y="850050"/>
                  </a:cubicBezTo>
                  <a:cubicBezTo>
                    <a:pt x="144152" y="880951"/>
                    <a:pt x="123032" y="893196"/>
                    <a:pt x="115334" y="902165"/>
                  </a:cubicBezTo>
                  <a:cubicBezTo>
                    <a:pt x="97510" y="922863"/>
                    <a:pt x="82512" y="924915"/>
                    <a:pt x="81592" y="928220"/>
                  </a:cubicBezTo>
                  <a:cubicBezTo>
                    <a:pt x="79908" y="934271"/>
                    <a:pt x="74953" y="937895"/>
                    <a:pt x="70353" y="940417"/>
                  </a:cubicBezTo>
                  <a:cubicBezTo>
                    <a:pt x="52396" y="950266"/>
                    <a:pt x="60569" y="954233"/>
                    <a:pt x="53449" y="955684"/>
                  </a:cubicBezTo>
                  <a:cubicBezTo>
                    <a:pt x="107649" y="956629"/>
                    <a:pt x="160274" y="957520"/>
                    <a:pt x="211035" y="958321"/>
                  </a:cubicBezTo>
                  <a:cubicBezTo>
                    <a:pt x="219069" y="945865"/>
                    <a:pt x="236514" y="922351"/>
                    <a:pt x="270323" y="893274"/>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1" name="Google Shape;671;p13"/>
            <p:cNvSpPr/>
            <p:nvPr/>
          </p:nvSpPr>
          <p:spPr>
            <a:xfrm>
              <a:off x="14861531" y="792857"/>
              <a:ext cx="219991" cy="938906"/>
            </a:xfrm>
            <a:custGeom>
              <a:avLst/>
              <a:gdLst/>
              <a:ahLst/>
              <a:cxnLst/>
              <a:rect l="l" t="t" r="r" b="b"/>
              <a:pathLst>
                <a:path w="219991" h="938906" extrusionOk="0">
                  <a:moveTo>
                    <a:pt x="124886" y="912195"/>
                  </a:moveTo>
                  <a:cubicBezTo>
                    <a:pt x="130780" y="909721"/>
                    <a:pt x="199352" y="828106"/>
                    <a:pt x="214633" y="815795"/>
                  </a:cubicBezTo>
                  <a:cubicBezTo>
                    <a:pt x="213515" y="813604"/>
                    <a:pt x="139307" y="740670"/>
                    <a:pt x="119408" y="723417"/>
                  </a:cubicBezTo>
                  <a:cubicBezTo>
                    <a:pt x="115391" y="719931"/>
                    <a:pt x="104464" y="699625"/>
                    <a:pt x="91216" y="690577"/>
                  </a:cubicBezTo>
                  <a:cubicBezTo>
                    <a:pt x="84325" y="685869"/>
                    <a:pt x="85906" y="682528"/>
                    <a:pt x="88690" y="676665"/>
                  </a:cubicBezTo>
                  <a:cubicBezTo>
                    <a:pt x="86069" y="665913"/>
                    <a:pt x="90609" y="652663"/>
                    <a:pt x="103081" y="647305"/>
                  </a:cubicBezTo>
                  <a:cubicBezTo>
                    <a:pt x="120821" y="616945"/>
                    <a:pt x="165430" y="571458"/>
                    <a:pt x="168912" y="563535"/>
                  </a:cubicBezTo>
                  <a:cubicBezTo>
                    <a:pt x="170030" y="561001"/>
                    <a:pt x="175930" y="560676"/>
                    <a:pt x="176657" y="559472"/>
                  </a:cubicBezTo>
                  <a:cubicBezTo>
                    <a:pt x="178551" y="556347"/>
                    <a:pt x="197212" y="532399"/>
                    <a:pt x="212077" y="518113"/>
                  </a:cubicBezTo>
                  <a:cubicBezTo>
                    <a:pt x="205059" y="511889"/>
                    <a:pt x="169104" y="479904"/>
                    <a:pt x="164023" y="471711"/>
                  </a:cubicBezTo>
                  <a:cubicBezTo>
                    <a:pt x="148165" y="446113"/>
                    <a:pt x="125217" y="442573"/>
                    <a:pt x="121019" y="436336"/>
                  </a:cubicBezTo>
                  <a:cubicBezTo>
                    <a:pt x="113364" y="424959"/>
                    <a:pt x="103376" y="404340"/>
                    <a:pt x="111416" y="393160"/>
                  </a:cubicBezTo>
                  <a:cubicBezTo>
                    <a:pt x="115481" y="387495"/>
                    <a:pt x="112901" y="377881"/>
                    <a:pt x="121994" y="375407"/>
                  </a:cubicBezTo>
                  <a:cubicBezTo>
                    <a:pt x="124321" y="367641"/>
                    <a:pt x="131327" y="363277"/>
                    <a:pt x="135470" y="356853"/>
                  </a:cubicBezTo>
                  <a:cubicBezTo>
                    <a:pt x="157534" y="322653"/>
                    <a:pt x="170517" y="319926"/>
                    <a:pt x="171155" y="314833"/>
                  </a:cubicBezTo>
                  <a:cubicBezTo>
                    <a:pt x="172712" y="302474"/>
                    <a:pt x="186435" y="293179"/>
                    <a:pt x="197578" y="287736"/>
                  </a:cubicBezTo>
                  <a:cubicBezTo>
                    <a:pt x="195456" y="285100"/>
                    <a:pt x="162243" y="227277"/>
                    <a:pt x="152904" y="218289"/>
                  </a:cubicBezTo>
                  <a:cubicBezTo>
                    <a:pt x="139830" y="205701"/>
                    <a:pt x="142452" y="194961"/>
                    <a:pt x="136192" y="178514"/>
                  </a:cubicBezTo>
                  <a:cubicBezTo>
                    <a:pt x="134466" y="173975"/>
                    <a:pt x="136523" y="169887"/>
                    <a:pt x="143077" y="149648"/>
                  </a:cubicBezTo>
                  <a:cubicBezTo>
                    <a:pt x="154557" y="149389"/>
                    <a:pt x="184589" y="116730"/>
                    <a:pt x="190452" y="110896"/>
                  </a:cubicBezTo>
                  <a:cubicBezTo>
                    <a:pt x="220556" y="80946"/>
                    <a:pt x="224495" y="83089"/>
                    <a:pt x="216203" y="80019"/>
                  </a:cubicBezTo>
                  <a:cubicBezTo>
                    <a:pt x="208487" y="77160"/>
                    <a:pt x="218782" y="77081"/>
                    <a:pt x="180115" y="51267"/>
                  </a:cubicBezTo>
                  <a:cubicBezTo>
                    <a:pt x="169489" y="44181"/>
                    <a:pt x="140407" y="8193"/>
                    <a:pt x="127195" y="0"/>
                  </a:cubicBezTo>
                  <a:cubicBezTo>
                    <a:pt x="101680" y="3630"/>
                    <a:pt x="79742" y="10836"/>
                    <a:pt x="64823" y="23990"/>
                  </a:cubicBezTo>
                  <a:cubicBezTo>
                    <a:pt x="46950" y="39925"/>
                    <a:pt x="59789" y="58786"/>
                    <a:pt x="81047" y="109819"/>
                  </a:cubicBezTo>
                  <a:cubicBezTo>
                    <a:pt x="95498" y="153759"/>
                    <a:pt x="76062" y="143543"/>
                    <a:pt x="29920" y="162777"/>
                  </a:cubicBezTo>
                  <a:cubicBezTo>
                    <a:pt x="-37541" y="185600"/>
                    <a:pt x="61828" y="234892"/>
                    <a:pt x="105174" y="304394"/>
                  </a:cubicBezTo>
                  <a:cubicBezTo>
                    <a:pt x="-9475" y="451068"/>
                    <a:pt x="-43657" y="389079"/>
                    <a:pt x="128338" y="566714"/>
                  </a:cubicBezTo>
                  <a:cubicBezTo>
                    <a:pt x="-23992" y="745577"/>
                    <a:pt x="-57909" y="665425"/>
                    <a:pt x="121164" y="788645"/>
                  </a:cubicBezTo>
                  <a:cubicBezTo>
                    <a:pt x="61605" y="870030"/>
                    <a:pt x="21459" y="919064"/>
                    <a:pt x="38561" y="938906"/>
                  </a:cubicBezTo>
                  <a:cubicBezTo>
                    <a:pt x="56885" y="932874"/>
                    <a:pt x="80482" y="927432"/>
                    <a:pt x="108698" y="922525"/>
                  </a:cubicBezTo>
                  <a:cubicBezTo>
                    <a:pt x="112931" y="914615"/>
                    <a:pt x="119131" y="914609"/>
                    <a:pt x="124886" y="912195"/>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2" name="Google Shape;672;p13"/>
            <p:cNvSpPr/>
            <p:nvPr/>
          </p:nvSpPr>
          <p:spPr>
            <a:xfrm>
              <a:off x="17439981" y="729249"/>
              <a:ext cx="261170" cy="967790"/>
            </a:xfrm>
            <a:custGeom>
              <a:avLst/>
              <a:gdLst/>
              <a:ahLst/>
              <a:cxnLst/>
              <a:rect l="l" t="t" r="r" b="b"/>
              <a:pathLst>
                <a:path w="261170" h="967790" extrusionOk="0">
                  <a:moveTo>
                    <a:pt x="246202" y="886808"/>
                  </a:moveTo>
                  <a:cubicBezTo>
                    <a:pt x="250760" y="881113"/>
                    <a:pt x="249029" y="884828"/>
                    <a:pt x="255782" y="879397"/>
                  </a:cubicBezTo>
                  <a:cubicBezTo>
                    <a:pt x="255589" y="879006"/>
                    <a:pt x="191094" y="813502"/>
                    <a:pt x="160557" y="787019"/>
                  </a:cubicBezTo>
                  <a:cubicBezTo>
                    <a:pt x="156540" y="783534"/>
                    <a:pt x="145607" y="763234"/>
                    <a:pt x="132365" y="754179"/>
                  </a:cubicBezTo>
                  <a:cubicBezTo>
                    <a:pt x="125443" y="749454"/>
                    <a:pt x="127055" y="746119"/>
                    <a:pt x="129839" y="740267"/>
                  </a:cubicBezTo>
                  <a:cubicBezTo>
                    <a:pt x="127217" y="729515"/>
                    <a:pt x="131758" y="716259"/>
                    <a:pt x="144230" y="710907"/>
                  </a:cubicBezTo>
                  <a:cubicBezTo>
                    <a:pt x="160208" y="683558"/>
                    <a:pt x="231529" y="602569"/>
                    <a:pt x="253232" y="581710"/>
                  </a:cubicBezTo>
                  <a:cubicBezTo>
                    <a:pt x="245986" y="575286"/>
                    <a:pt x="210247" y="543476"/>
                    <a:pt x="205178" y="535307"/>
                  </a:cubicBezTo>
                  <a:cubicBezTo>
                    <a:pt x="189320" y="509709"/>
                    <a:pt x="166372" y="506170"/>
                    <a:pt x="162174" y="499933"/>
                  </a:cubicBezTo>
                  <a:cubicBezTo>
                    <a:pt x="154519" y="488555"/>
                    <a:pt x="144531" y="467936"/>
                    <a:pt x="152571" y="456757"/>
                  </a:cubicBezTo>
                  <a:cubicBezTo>
                    <a:pt x="156636" y="451092"/>
                    <a:pt x="154056" y="441478"/>
                    <a:pt x="163148" y="439003"/>
                  </a:cubicBezTo>
                  <a:cubicBezTo>
                    <a:pt x="165476" y="431238"/>
                    <a:pt x="172482" y="426873"/>
                    <a:pt x="176625" y="420450"/>
                  </a:cubicBezTo>
                  <a:cubicBezTo>
                    <a:pt x="198689" y="386243"/>
                    <a:pt x="211672" y="383528"/>
                    <a:pt x="212316" y="378429"/>
                  </a:cubicBezTo>
                  <a:cubicBezTo>
                    <a:pt x="213867" y="366070"/>
                    <a:pt x="227602" y="356775"/>
                    <a:pt x="238739" y="351333"/>
                  </a:cubicBezTo>
                  <a:cubicBezTo>
                    <a:pt x="236593" y="348684"/>
                    <a:pt x="203416" y="290891"/>
                    <a:pt x="194058" y="281885"/>
                  </a:cubicBezTo>
                  <a:cubicBezTo>
                    <a:pt x="180985" y="269297"/>
                    <a:pt x="183607" y="258557"/>
                    <a:pt x="177347" y="242110"/>
                  </a:cubicBezTo>
                  <a:cubicBezTo>
                    <a:pt x="175621" y="237571"/>
                    <a:pt x="177677" y="233483"/>
                    <a:pt x="184232" y="213244"/>
                  </a:cubicBezTo>
                  <a:cubicBezTo>
                    <a:pt x="198929" y="212913"/>
                    <a:pt x="244981" y="158353"/>
                    <a:pt x="255319" y="152056"/>
                  </a:cubicBezTo>
                  <a:cubicBezTo>
                    <a:pt x="265025" y="146138"/>
                    <a:pt x="260412" y="144747"/>
                    <a:pt x="257357" y="143615"/>
                  </a:cubicBezTo>
                  <a:cubicBezTo>
                    <a:pt x="249648" y="140756"/>
                    <a:pt x="259937" y="140678"/>
                    <a:pt x="221270" y="114863"/>
                  </a:cubicBezTo>
                  <a:cubicBezTo>
                    <a:pt x="209970" y="107320"/>
                    <a:pt x="176625" y="65745"/>
                    <a:pt x="165482" y="62139"/>
                  </a:cubicBezTo>
                  <a:cubicBezTo>
                    <a:pt x="162168" y="61068"/>
                    <a:pt x="146142" y="42213"/>
                    <a:pt x="146503" y="33490"/>
                  </a:cubicBezTo>
                  <a:cubicBezTo>
                    <a:pt x="143785" y="26525"/>
                    <a:pt x="144795" y="7031"/>
                    <a:pt x="156870" y="0"/>
                  </a:cubicBezTo>
                  <a:cubicBezTo>
                    <a:pt x="120434" y="1391"/>
                    <a:pt x="81027" y="2823"/>
                    <a:pt x="39094" y="4298"/>
                  </a:cubicBezTo>
                  <a:cubicBezTo>
                    <a:pt x="64778" y="34760"/>
                    <a:pt x="130320" y="95184"/>
                    <a:pt x="133947" y="112287"/>
                  </a:cubicBezTo>
                  <a:cubicBezTo>
                    <a:pt x="136244" y="122930"/>
                    <a:pt x="128071" y="123105"/>
                    <a:pt x="132389" y="129095"/>
                  </a:cubicBezTo>
                  <a:cubicBezTo>
                    <a:pt x="113121" y="140738"/>
                    <a:pt x="105154" y="150039"/>
                    <a:pt x="75224" y="180410"/>
                  </a:cubicBezTo>
                  <a:cubicBezTo>
                    <a:pt x="53749" y="202197"/>
                    <a:pt x="25955" y="210926"/>
                    <a:pt x="5713" y="238841"/>
                  </a:cubicBezTo>
                  <a:cubicBezTo>
                    <a:pt x="3903" y="241340"/>
                    <a:pt x="2057" y="243585"/>
                    <a:pt x="0" y="245367"/>
                  </a:cubicBezTo>
                  <a:cubicBezTo>
                    <a:pt x="3542" y="253133"/>
                    <a:pt x="8148" y="260375"/>
                    <a:pt x="16417" y="264758"/>
                  </a:cubicBezTo>
                  <a:cubicBezTo>
                    <a:pt x="23585" y="268562"/>
                    <a:pt x="68459" y="355444"/>
                    <a:pt x="107096" y="366251"/>
                  </a:cubicBezTo>
                  <a:cubicBezTo>
                    <a:pt x="111299" y="376376"/>
                    <a:pt x="114222" y="378014"/>
                    <a:pt x="111408" y="381704"/>
                  </a:cubicBezTo>
                  <a:cubicBezTo>
                    <a:pt x="105226" y="412762"/>
                    <a:pt x="106603" y="409956"/>
                    <a:pt x="106206" y="410029"/>
                  </a:cubicBezTo>
                  <a:cubicBezTo>
                    <a:pt x="97667" y="411498"/>
                    <a:pt x="98791" y="422304"/>
                    <a:pt x="91611" y="424959"/>
                  </a:cubicBezTo>
                  <a:cubicBezTo>
                    <a:pt x="72500" y="432026"/>
                    <a:pt x="12496" y="502052"/>
                    <a:pt x="4907" y="512081"/>
                  </a:cubicBezTo>
                  <a:cubicBezTo>
                    <a:pt x="11636" y="517505"/>
                    <a:pt x="13729" y="516344"/>
                    <a:pt x="14667" y="518457"/>
                  </a:cubicBezTo>
                  <a:cubicBezTo>
                    <a:pt x="23651" y="538660"/>
                    <a:pt x="44182" y="548593"/>
                    <a:pt x="56690" y="565931"/>
                  </a:cubicBezTo>
                  <a:cubicBezTo>
                    <a:pt x="65554" y="578218"/>
                    <a:pt x="76980" y="588952"/>
                    <a:pt x="87564" y="599975"/>
                  </a:cubicBezTo>
                  <a:cubicBezTo>
                    <a:pt x="131409" y="645643"/>
                    <a:pt x="120464" y="641218"/>
                    <a:pt x="111269" y="659447"/>
                  </a:cubicBezTo>
                  <a:cubicBezTo>
                    <a:pt x="96975" y="687736"/>
                    <a:pt x="91358" y="677863"/>
                    <a:pt x="53268" y="730545"/>
                  </a:cubicBezTo>
                  <a:cubicBezTo>
                    <a:pt x="34265" y="756840"/>
                    <a:pt x="29358" y="750742"/>
                    <a:pt x="22695" y="761831"/>
                  </a:cubicBezTo>
                  <a:cubicBezTo>
                    <a:pt x="54212" y="803159"/>
                    <a:pt x="75104" y="810257"/>
                    <a:pt x="85591" y="833518"/>
                  </a:cubicBezTo>
                  <a:cubicBezTo>
                    <a:pt x="90096" y="843512"/>
                    <a:pt x="108106" y="846028"/>
                    <a:pt x="113549" y="860844"/>
                  </a:cubicBezTo>
                  <a:cubicBezTo>
                    <a:pt x="115719" y="866755"/>
                    <a:pt x="143478" y="868068"/>
                    <a:pt x="129220" y="887151"/>
                  </a:cubicBezTo>
                  <a:cubicBezTo>
                    <a:pt x="127272" y="898048"/>
                    <a:pt x="123723" y="905585"/>
                    <a:pt x="115298" y="914615"/>
                  </a:cubicBezTo>
                  <a:cubicBezTo>
                    <a:pt x="83258" y="940291"/>
                    <a:pt x="66474" y="956286"/>
                    <a:pt x="55499" y="966159"/>
                  </a:cubicBezTo>
                  <a:cubicBezTo>
                    <a:pt x="97588" y="966779"/>
                    <a:pt x="138192" y="967333"/>
                    <a:pt x="177040" y="967791"/>
                  </a:cubicBezTo>
                  <a:cubicBezTo>
                    <a:pt x="174875" y="961361"/>
                    <a:pt x="201966" y="942103"/>
                    <a:pt x="246202" y="886808"/>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3" name="Google Shape;673;p13"/>
            <p:cNvSpPr/>
            <p:nvPr/>
          </p:nvSpPr>
          <p:spPr>
            <a:xfrm>
              <a:off x="15449188" y="786518"/>
              <a:ext cx="263587" cy="892599"/>
            </a:xfrm>
            <a:custGeom>
              <a:avLst/>
              <a:gdLst/>
              <a:ahLst/>
              <a:cxnLst/>
              <a:rect l="l" t="t" r="r" b="b"/>
              <a:pathLst>
                <a:path w="263587" h="892599" extrusionOk="0">
                  <a:moveTo>
                    <a:pt x="138445" y="710678"/>
                  </a:moveTo>
                  <a:cubicBezTo>
                    <a:pt x="128577" y="703484"/>
                    <a:pt x="122635" y="701287"/>
                    <a:pt x="126502" y="693443"/>
                  </a:cubicBezTo>
                  <a:cubicBezTo>
                    <a:pt x="128895" y="688585"/>
                    <a:pt x="123164" y="674305"/>
                    <a:pt x="136863" y="663716"/>
                  </a:cubicBezTo>
                  <a:cubicBezTo>
                    <a:pt x="139407" y="661741"/>
                    <a:pt x="210271" y="574528"/>
                    <a:pt x="210445" y="574118"/>
                  </a:cubicBezTo>
                  <a:cubicBezTo>
                    <a:pt x="211594" y="571506"/>
                    <a:pt x="217680" y="571169"/>
                    <a:pt x="218426" y="569928"/>
                  </a:cubicBezTo>
                  <a:cubicBezTo>
                    <a:pt x="225059" y="558978"/>
                    <a:pt x="235522" y="551080"/>
                    <a:pt x="241987" y="540033"/>
                  </a:cubicBezTo>
                  <a:cubicBezTo>
                    <a:pt x="253623" y="520142"/>
                    <a:pt x="271694" y="543669"/>
                    <a:pt x="214300" y="489976"/>
                  </a:cubicBezTo>
                  <a:cubicBezTo>
                    <a:pt x="201533" y="478038"/>
                    <a:pt x="199759" y="463812"/>
                    <a:pt x="173498" y="451110"/>
                  </a:cubicBezTo>
                  <a:cubicBezTo>
                    <a:pt x="149955" y="439726"/>
                    <a:pt x="144314" y="408265"/>
                    <a:pt x="151236" y="398639"/>
                  </a:cubicBezTo>
                  <a:cubicBezTo>
                    <a:pt x="155427" y="392805"/>
                    <a:pt x="152769" y="382902"/>
                    <a:pt x="162126" y="380356"/>
                  </a:cubicBezTo>
                  <a:cubicBezTo>
                    <a:pt x="162890" y="377821"/>
                    <a:pt x="190709" y="337637"/>
                    <a:pt x="209008" y="322816"/>
                  </a:cubicBezTo>
                  <a:cubicBezTo>
                    <a:pt x="219069" y="314664"/>
                    <a:pt x="202556" y="316675"/>
                    <a:pt x="235294" y="292685"/>
                  </a:cubicBezTo>
                  <a:cubicBezTo>
                    <a:pt x="240736" y="288700"/>
                    <a:pt x="240544" y="291264"/>
                    <a:pt x="239166" y="288959"/>
                  </a:cubicBezTo>
                  <a:cubicBezTo>
                    <a:pt x="159583" y="156342"/>
                    <a:pt x="207439" y="258106"/>
                    <a:pt x="176757" y="177563"/>
                  </a:cubicBezTo>
                  <a:cubicBezTo>
                    <a:pt x="174977" y="172891"/>
                    <a:pt x="177100" y="168677"/>
                    <a:pt x="183847" y="147835"/>
                  </a:cubicBezTo>
                  <a:cubicBezTo>
                    <a:pt x="196362" y="147547"/>
                    <a:pt x="263347" y="78707"/>
                    <a:pt x="263588" y="78303"/>
                  </a:cubicBezTo>
                  <a:cubicBezTo>
                    <a:pt x="258759" y="75456"/>
                    <a:pt x="257628" y="76311"/>
                    <a:pt x="254285" y="72307"/>
                  </a:cubicBezTo>
                  <a:cubicBezTo>
                    <a:pt x="237549" y="52327"/>
                    <a:pt x="216309" y="47649"/>
                    <a:pt x="204925" y="30185"/>
                  </a:cubicBezTo>
                  <a:cubicBezTo>
                    <a:pt x="198575" y="20444"/>
                    <a:pt x="185826" y="9927"/>
                    <a:pt x="174105" y="0"/>
                  </a:cubicBezTo>
                  <a:cubicBezTo>
                    <a:pt x="139840" y="879"/>
                    <a:pt x="107162" y="1710"/>
                    <a:pt x="76276" y="2492"/>
                  </a:cubicBezTo>
                  <a:cubicBezTo>
                    <a:pt x="93704" y="22762"/>
                    <a:pt x="127073" y="51815"/>
                    <a:pt x="130056" y="65848"/>
                  </a:cubicBezTo>
                  <a:cubicBezTo>
                    <a:pt x="132287" y="76184"/>
                    <a:pt x="124349" y="76353"/>
                    <a:pt x="128546" y="82168"/>
                  </a:cubicBezTo>
                  <a:cubicBezTo>
                    <a:pt x="109844" y="93468"/>
                    <a:pt x="102105" y="102504"/>
                    <a:pt x="73041" y="131991"/>
                  </a:cubicBezTo>
                  <a:cubicBezTo>
                    <a:pt x="52192" y="153139"/>
                    <a:pt x="25203" y="161615"/>
                    <a:pt x="5551" y="188724"/>
                  </a:cubicBezTo>
                  <a:cubicBezTo>
                    <a:pt x="3795" y="191150"/>
                    <a:pt x="2003" y="193329"/>
                    <a:pt x="0" y="195057"/>
                  </a:cubicBezTo>
                  <a:cubicBezTo>
                    <a:pt x="3440" y="202594"/>
                    <a:pt x="7914" y="209626"/>
                    <a:pt x="15936" y="213888"/>
                  </a:cubicBezTo>
                  <a:cubicBezTo>
                    <a:pt x="22840" y="217560"/>
                    <a:pt x="66546" y="301962"/>
                    <a:pt x="103981" y="312425"/>
                  </a:cubicBezTo>
                  <a:cubicBezTo>
                    <a:pt x="108058" y="322256"/>
                    <a:pt x="110903" y="323845"/>
                    <a:pt x="108166" y="327427"/>
                  </a:cubicBezTo>
                  <a:cubicBezTo>
                    <a:pt x="102165" y="357582"/>
                    <a:pt x="103500" y="354861"/>
                    <a:pt x="103115" y="354927"/>
                  </a:cubicBezTo>
                  <a:cubicBezTo>
                    <a:pt x="94822" y="356354"/>
                    <a:pt x="95917" y="366847"/>
                    <a:pt x="88941" y="369423"/>
                  </a:cubicBezTo>
                  <a:cubicBezTo>
                    <a:pt x="70383" y="376292"/>
                    <a:pt x="12159" y="444241"/>
                    <a:pt x="4757" y="454012"/>
                  </a:cubicBezTo>
                  <a:cubicBezTo>
                    <a:pt x="11287" y="459273"/>
                    <a:pt x="13320" y="458147"/>
                    <a:pt x="14234" y="460200"/>
                  </a:cubicBezTo>
                  <a:cubicBezTo>
                    <a:pt x="22954" y="479814"/>
                    <a:pt x="42895" y="489458"/>
                    <a:pt x="55036" y="506296"/>
                  </a:cubicBezTo>
                  <a:cubicBezTo>
                    <a:pt x="63636" y="518228"/>
                    <a:pt x="74731" y="528643"/>
                    <a:pt x="85008" y="539346"/>
                  </a:cubicBezTo>
                  <a:cubicBezTo>
                    <a:pt x="127578" y="583690"/>
                    <a:pt x="116946" y="579392"/>
                    <a:pt x="108022" y="597091"/>
                  </a:cubicBezTo>
                  <a:cubicBezTo>
                    <a:pt x="94149" y="624561"/>
                    <a:pt x="88688" y="614971"/>
                    <a:pt x="51705" y="666124"/>
                  </a:cubicBezTo>
                  <a:cubicBezTo>
                    <a:pt x="33255" y="691655"/>
                    <a:pt x="28492" y="685731"/>
                    <a:pt x="22016" y="696501"/>
                  </a:cubicBezTo>
                  <a:cubicBezTo>
                    <a:pt x="52613" y="736625"/>
                    <a:pt x="72897" y="743518"/>
                    <a:pt x="83078" y="766099"/>
                  </a:cubicBezTo>
                  <a:cubicBezTo>
                    <a:pt x="87456" y="775804"/>
                    <a:pt x="104937" y="778248"/>
                    <a:pt x="110217" y="792630"/>
                  </a:cubicBezTo>
                  <a:cubicBezTo>
                    <a:pt x="112334" y="798373"/>
                    <a:pt x="139281" y="799643"/>
                    <a:pt x="125443" y="818173"/>
                  </a:cubicBezTo>
                  <a:cubicBezTo>
                    <a:pt x="123531" y="828841"/>
                    <a:pt x="120055" y="836131"/>
                    <a:pt x="111925" y="844836"/>
                  </a:cubicBezTo>
                  <a:cubicBezTo>
                    <a:pt x="72253" y="876634"/>
                    <a:pt x="64598" y="888109"/>
                    <a:pt x="53112" y="892600"/>
                  </a:cubicBezTo>
                  <a:cubicBezTo>
                    <a:pt x="102087" y="891438"/>
                    <a:pt x="152938" y="890523"/>
                    <a:pt x="205352" y="889836"/>
                  </a:cubicBezTo>
                  <a:cubicBezTo>
                    <a:pt x="219273" y="873919"/>
                    <a:pt x="250544" y="838274"/>
                    <a:pt x="250857" y="838136"/>
                  </a:cubicBezTo>
                  <a:cubicBezTo>
                    <a:pt x="269108" y="830117"/>
                    <a:pt x="169210" y="758719"/>
                    <a:pt x="138445" y="710678"/>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4" name="Google Shape;674;p13"/>
            <p:cNvSpPr/>
            <p:nvPr/>
          </p:nvSpPr>
          <p:spPr>
            <a:xfrm>
              <a:off x="15915109" y="774267"/>
              <a:ext cx="241158" cy="900780"/>
            </a:xfrm>
            <a:custGeom>
              <a:avLst/>
              <a:gdLst/>
              <a:ahLst/>
              <a:cxnLst/>
              <a:rect l="l" t="t" r="r" b="b"/>
              <a:pathLst>
                <a:path w="241158" h="900780" extrusionOk="0">
                  <a:moveTo>
                    <a:pt x="239744" y="839665"/>
                  </a:moveTo>
                  <a:cubicBezTo>
                    <a:pt x="231956" y="832561"/>
                    <a:pt x="218600" y="814489"/>
                    <a:pt x="160214" y="763571"/>
                  </a:cubicBezTo>
                  <a:cubicBezTo>
                    <a:pt x="109423" y="719438"/>
                    <a:pt x="136154" y="725217"/>
                    <a:pt x="217896" y="606549"/>
                  </a:cubicBezTo>
                  <a:cubicBezTo>
                    <a:pt x="230501" y="588266"/>
                    <a:pt x="251242" y="615031"/>
                    <a:pt x="184238" y="552362"/>
                  </a:cubicBezTo>
                  <a:cubicBezTo>
                    <a:pt x="171501" y="540442"/>
                    <a:pt x="169637" y="526162"/>
                    <a:pt x="143436" y="513496"/>
                  </a:cubicBezTo>
                  <a:cubicBezTo>
                    <a:pt x="138240" y="510986"/>
                    <a:pt x="125485" y="492673"/>
                    <a:pt x="124421" y="479561"/>
                  </a:cubicBezTo>
                  <a:cubicBezTo>
                    <a:pt x="123062" y="462903"/>
                    <a:pt x="129280" y="462632"/>
                    <a:pt x="133724" y="456245"/>
                  </a:cubicBezTo>
                  <a:cubicBezTo>
                    <a:pt x="137657" y="438209"/>
                    <a:pt x="161002" y="416801"/>
                    <a:pt x="166155" y="402227"/>
                  </a:cubicBezTo>
                  <a:cubicBezTo>
                    <a:pt x="169048" y="394051"/>
                    <a:pt x="177671" y="394924"/>
                    <a:pt x="202081" y="365721"/>
                  </a:cubicBezTo>
                  <a:cubicBezTo>
                    <a:pt x="209068" y="357359"/>
                    <a:pt x="215629" y="348509"/>
                    <a:pt x="223068" y="340448"/>
                  </a:cubicBezTo>
                  <a:cubicBezTo>
                    <a:pt x="195448" y="314809"/>
                    <a:pt x="215978" y="342658"/>
                    <a:pt x="190661" y="308452"/>
                  </a:cubicBezTo>
                  <a:cubicBezTo>
                    <a:pt x="186030" y="302197"/>
                    <a:pt x="178670" y="298025"/>
                    <a:pt x="173480" y="292101"/>
                  </a:cubicBezTo>
                  <a:cubicBezTo>
                    <a:pt x="168555" y="286478"/>
                    <a:pt x="154164" y="255065"/>
                    <a:pt x="148361" y="251182"/>
                  </a:cubicBezTo>
                  <a:cubicBezTo>
                    <a:pt x="133832" y="241460"/>
                    <a:pt x="131445" y="229811"/>
                    <a:pt x="119869" y="217590"/>
                  </a:cubicBezTo>
                  <a:cubicBezTo>
                    <a:pt x="114932" y="212383"/>
                    <a:pt x="111366" y="205213"/>
                    <a:pt x="114859" y="196959"/>
                  </a:cubicBezTo>
                  <a:cubicBezTo>
                    <a:pt x="115437" y="195593"/>
                    <a:pt x="113663" y="179284"/>
                    <a:pt x="126111" y="173903"/>
                  </a:cubicBezTo>
                  <a:cubicBezTo>
                    <a:pt x="131571" y="171543"/>
                    <a:pt x="136003" y="165258"/>
                    <a:pt x="142083" y="156962"/>
                  </a:cubicBezTo>
                  <a:cubicBezTo>
                    <a:pt x="148265" y="148528"/>
                    <a:pt x="170882" y="139576"/>
                    <a:pt x="177100" y="131178"/>
                  </a:cubicBezTo>
                  <a:cubicBezTo>
                    <a:pt x="241361" y="44314"/>
                    <a:pt x="271477" y="92547"/>
                    <a:pt x="199152" y="24893"/>
                  </a:cubicBezTo>
                  <a:cubicBezTo>
                    <a:pt x="190546" y="16850"/>
                    <a:pt x="187479" y="8627"/>
                    <a:pt x="178567" y="0"/>
                  </a:cubicBezTo>
                  <a:cubicBezTo>
                    <a:pt x="120031" y="1559"/>
                    <a:pt x="62818" y="3064"/>
                    <a:pt x="7427" y="4515"/>
                  </a:cubicBezTo>
                  <a:cubicBezTo>
                    <a:pt x="30417" y="28030"/>
                    <a:pt x="-5845" y="-5936"/>
                    <a:pt x="59931" y="54705"/>
                  </a:cubicBezTo>
                  <a:cubicBezTo>
                    <a:pt x="100174" y="91849"/>
                    <a:pt x="124415" y="69249"/>
                    <a:pt x="31986" y="154837"/>
                  </a:cubicBezTo>
                  <a:cubicBezTo>
                    <a:pt x="29815" y="171675"/>
                    <a:pt x="9165" y="160767"/>
                    <a:pt x="40147" y="197893"/>
                  </a:cubicBezTo>
                  <a:cubicBezTo>
                    <a:pt x="46425" y="205412"/>
                    <a:pt x="69751" y="213117"/>
                    <a:pt x="75591" y="220992"/>
                  </a:cubicBezTo>
                  <a:cubicBezTo>
                    <a:pt x="103211" y="258250"/>
                    <a:pt x="108677" y="254409"/>
                    <a:pt x="107222" y="265613"/>
                  </a:cubicBezTo>
                  <a:cubicBezTo>
                    <a:pt x="130068" y="284654"/>
                    <a:pt x="25924" y="367057"/>
                    <a:pt x="6392" y="406230"/>
                  </a:cubicBezTo>
                  <a:cubicBezTo>
                    <a:pt x="30663" y="428197"/>
                    <a:pt x="28408" y="429221"/>
                    <a:pt x="30994" y="430792"/>
                  </a:cubicBezTo>
                  <a:cubicBezTo>
                    <a:pt x="51151" y="443037"/>
                    <a:pt x="74226" y="475672"/>
                    <a:pt x="80714" y="478315"/>
                  </a:cubicBezTo>
                  <a:cubicBezTo>
                    <a:pt x="83204" y="479332"/>
                    <a:pt x="86169" y="481529"/>
                    <a:pt x="86998" y="483877"/>
                  </a:cubicBezTo>
                  <a:cubicBezTo>
                    <a:pt x="93114" y="501185"/>
                    <a:pt x="127578" y="502016"/>
                    <a:pt x="122641" y="543934"/>
                  </a:cubicBezTo>
                  <a:cubicBezTo>
                    <a:pt x="99435" y="561308"/>
                    <a:pt x="97745" y="578609"/>
                    <a:pt x="79656" y="591860"/>
                  </a:cubicBezTo>
                  <a:cubicBezTo>
                    <a:pt x="63612" y="603605"/>
                    <a:pt x="14595" y="658063"/>
                    <a:pt x="8172" y="671475"/>
                  </a:cubicBezTo>
                  <a:cubicBezTo>
                    <a:pt x="655" y="687182"/>
                    <a:pt x="-17698" y="667201"/>
                    <a:pt x="48054" y="735054"/>
                  </a:cubicBezTo>
                  <a:cubicBezTo>
                    <a:pt x="50364" y="737444"/>
                    <a:pt x="51061" y="741363"/>
                    <a:pt x="53316" y="743831"/>
                  </a:cubicBezTo>
                  <a:cubicBezTo>
                    <a:pt x="58266" y="749243"/>
                    <a:pt x="94810" y="788187"/>
                    <a:pt x="101221" y="790306"/>
                  </a:cubicBezTo>
                  <a:cubicBezTo>
                    <a:pt x="108551" y="792744"/>
                    <a:pt x="127037" y="805079"/>
                    <a:pt x="124644" y="811846"/>
                  </a:cubicBezTo>
                  <a:cubicBezTo>
                    <a:pt x="136635" y="842741"/>
                    <a:pt x="115527" y="854980"/>
                    <a:pt x="107818" y="863956"/>
                  </a:cubicBezTo>
                  <a:cubicBezTo>
                    <a:pt x="90077" y="884563"/>
                    <a:pt x="74995" y="886694"/>
                    <a:pt x="74075" y="890017"/>
                  </a:cubicBezTo>
                  <a:cubicBezTo>
                    <a:pt x="72542" y="895513"/>
                    <a:pt x="70864" y="898650"/>
                    <a:pt x="64905" y="900420"/>
                  </a:cubicBezTo>
                  <a:cubicBezTo>
                    <a:pt x="102453" y="900468"/>
                    <a:pt x="140393" y="900594"/>
                    <a:pt x="178640" y="900781"/>
                  </a:cubicBezTo>
                  <a:cubicBezTo>
                    <a:pt x="239190" y="834656"/>
                    <a:pt x="243683" y="843253"/>
                    <a:pt x="239744" y="839665"/>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5" name="Google Shape;675;p13"/>
            <p:cNvSpPr/>
            <p:nvPr/>
          </p:nvSpPr>
          <p:spPr>
            <a:xfrm>
              <a:off x="16090922" y="763064"/>
              <a:ext cx="538324" cy="916631"/>
            </a:xfrm>
            <a:custGeom>
              <a:avLst/>
              <a:gdLst/>
              <a:ahLst/>
              <a:cxnLst/>
              <a:rect l="l" t="t" r="r" b="b"/>
              <a:pathLst>
                <a:path w="538324" h="916631" extrusionOk="0">
                  <a:moveTo>
                    <a:pt x="505604" y="878820"/>
                  </a:moveTo>
                  <a:cubicBezTo>
                    <a:pt x="507042" y="876309"/>
                    <a:pt x="513091" y="876676"/>
                    <a:pt x="513981" y="875508"/>
                  </a:cubicBezTo>
                  <a:cubicBezTo>
                    <a:pt x="521041" y="866262"/>
                    <a:pt x="530855" y="859742"/>
                    <a:pt x="538324" y="850941"/>
                  </a:cubicBezTo>
                  <a:cubicBezTo>
                    <a:pt x="523832" y="832332"/>
                    <a:pt x="523543" y="840947"/>
                    <a:pt x="522545" y="837570"/>
                  </a:cubicBezTo>
                  <a:cubicBezTo>
                    <a:pt x="517866" y="821731"/>
                    <a:pt x="492296" y="809859"/>
                    <a:pt x="490817" y="804640"/>
                  </a:cubicBezTo>
                  <a:cubicBezTo>
                    <a:pt x="485639" y="786351"/>
                    <a:pt x="457231" y="764588"/>
                    <a:pt x="450412" y="755426"/>
                  </a:cubicBezTo>
                  <a:cubicBezTo>
                    <a:pt x="444843" y="747931"/>
                    <a:pt x="440904" y="738894"/>
                    <a:pt x="431842" y="734476"/>
                  </a:cubicBezTo>
                  <a:cubicBezTo>
                    <a:pt x="411203" y="690577"/>
                    <a:pt x="412983" y="700131"/>
                    <a:pt x="426640" y="676213"/>
                  </a:cubicBezTo>
                  <a:cubicBezTo>
                    <a:pt x="433501" y="675876"/>
                    <a:pt x="452107" y="643404"/>
                    <a:pt x="452504" y="643097"/>
                  </a:cubicBezTo>
                  <a:cubicBezTo>
                    <a:pt x="460142" y="637233"/>
                    <a:pt x="464544" y="628968"/>
                    <a:pt x="469986" y="621328"/>
                  </a:cubicBezTo>
                  <a:cubicBezTo>
                    <a:pt x="477948" y="610155"/>
                    <a:pt x="490366" y="603165"/>
                    <a:pt x="500655" y="586646"/>
                  </a:cubicBezTo>
                  <a:cubicBezTo>
                    <a:pt x="515214" y="563276"/>
                    <a:pt x="523393" y="564203"/>
                    <a:pt x="525816" y="559237"/>
                  </a:cubicBezTo>
                  <a:cubicBezTo>
                    <a:pt x="539599" y="530990"/>
                    <a:pt x="553623" y="565335"/>
                    <a:pt x="495766" y="503232"/>
                  </a:cubicBezTo>
                  <a:cubicBezTo>
                    <a:pt x="495393" y="502834"/>
                    <a:pt x="466005" y="474721"/>
                    <a:pt x="454272" y="464547"/>
                  </a:cubicBezTo>
                  <a:cubicBezTo>
                    <a:pt x="447579" y="458743"/>
                    <a:pt x="448535" y="450050"/>
                    <a:pt x="431289" y="440376"/>
                  </a:cubicBezTo>
                  <a:cubicBezTo>
                    <a:pt x="426580" y="427343"/>
                    <a:pt x="431992" y="434687"/>
                    <a:pt x="424974" y="422563"/>
                  </a:cubicBezTo>
                  <a:cubicBezTo>
                    <a:pt x="418816" y="411925"/>
                    <a:pt x="421541" y="395924"/>
                    <a:pt x="433778" y="388122"/>
                  </a:cubicBezTo>
                  <a:cubicBezTo>
                    <a:pt x="436502" y="383384"/>
                    <a:pt x="454687" y="356077"/>
                    <a:pt x="464724" y="347263"/>
                  </a:cubicBezTo>
                  <a:cubicBezTo>
                    <a:pt x="475609" y="337703"/>
                    <a:pt x="491478" y="315248"/>
                    <a:pt x="491875" y="315164"/>
                  </a:cubicBezTo>
                  <a:cubicBezTo>
                    <a:pt x="503530" y="312750"/>
                    <a:pt x="504847" y="298759"/>
                    <a:pt x="514913" y="294575"/>
                  </a:cubicBezTo>
                  <a:cubicBezTo>
                    <a:pt x="518233" y="293191"/>
                    <a:pt x="520308" y="290951"/>
                    <a:pt x="520566" y="287026"/>
                  </a:cubicBezTo>
                  <a:cubicBezTo>
                    <a:pt x="521065" y="279495"/>
                    <a:pt x="526664" y="287869"/>
                    <a:pt x="529063" y="276142"/>
                  </a:cubicBezTo>
                  <a:cubicBezTo>
                    <a:pt x="514168" y="262639"/>
                    <a:pt x="514986" y="262898"/>
                    <a:pt x="504378" y="251050"/>
                  </a:cubicBezTo>
                  <a:cubicBezTo>
                    <a:pt x="494503" y="240027"/>
                    <a:pt x="411059" y="216681"/>
                    <a:pt x="450364" y="163897"/>
                  </a:cubicBezTo>
                  <a:cubicBezTo>
                    <a:pt x="457255" y="154644"/>
                    <a:pt x="454134" y="146204"/>
                    <a:pt x="462733" y="144392"/>
                  </a:cubicBezTo>
                  <a:cubicBezTo>
                    <a:pt x="463136" y="144314"/>
                    <a:pt x="479066" y="115243"/>
                    <a:pt x="481255" y="114141"/>
                  </a:cubicBezTo>
                  <a:cubicBezTo>
                    <a:pt x="495417" y="107037"/>
                    <a:pt x="502177" y="91746"/>
                    <a:pt x="508407" y="86671"/>
                  </a:cubicBezTo>
                  <a:cubicBezTo>
                    <a:pt x="454369" y="42707"/>
                    <a:pt x="429677" y="23099"/>
                    <a:pt x="415671" y="0"/>
                  </a:cubicBezTo>
                  <a:cubicBezTo>
                    <a:pt x="300697" y="3191"/>
                    <a:pt x="186078" y="6303"/>
                    <a:pt x="75218" y="9271"/>
                  </a:cubicBezTo>
                  <a:cubicBezTo>
                    <a:pt x="78814" y="13563"/>
                    <a:pt x="85910" y="21407"/>
                    <a:pt x="102490" y="38679"/>
                  </a:cubicBezTo>
                  <a:cubicBezTo>
                    <a:pt x="110632" y="47161"/>
                    <a:pt x="136196" y="69442"/>
                    <a:pt x="133826" y="78093"/>
                  </a:cubicBezTo>
                  <a:cubicBezTo>
                    <a:pt x="136424" y="89236"/>
                    <a:pt x="128071" y="89296"/>
                    <a:pt x="132395" y="95292"/>
                  </a:cubicBezTo>
                  <a:cubicBezTo>
                    <a:pt x="118714" y="103564"/>
                    <a:pt x="107054" y="113539"/>
                    <a:pt x="96650" y="125194"/>
                  </a:cubicBezTo>
                  <a:cubicBezTo>
                    <a:pt x="60424" y="165805"/>
                    <a:pt x="33718" y="173854"/>
                    <a:pt x="13260" y="195039"/>
                  </a:cubicBezTo>
                  <a:cubicBezTo>
                    <a:pt x="8431" y="200042"/>
                    <a:pt x="5526" y="206784"/>
                    <a:pt x="0" y="211564"/>
                  </a:cubicBezTo>
                  <a:cubicBezTo>
                    <a:pt x="7637" y="228294"/>
                    <a:pt x="14884" y="229077"/>
                    <a:pt x="17241" y="231906"/>
                  </a:cubicBezTo>
                  <a:cubicBezTo>
                    <a:pt x="38282" y="257106"/>
                    <a:pt x="71111" y="322388"/>
                    <a:pt x="107102" y="332448"/>
                  </a:cubicBezTo>
                  <a:cubicBezTo>
                    <a:pt x="114300" y="349774"/>
                    <a:pt x="113729" y="335476"/>
                    <a:pt x="106771" y="371422"/>
                  </a:cubicBezTo>
                  <a:cubicBezTo>
                    <a:pt x="106453" y="373065"/>
                    <a:pt x="106657" y="376154"/>
                    <a:pt x="106218" y="376226"/>
                  </a:cubicBezTo>
                  <a:cubicBezTo>
                    <a:pt x="97679" y="377695"/>
                    <a:pt x="98803" y="388501"/>
                    <a:pt x="91623" y="391156"/>
                  </a:cubicBezTo>
                  <a:cubicBezTo>
                    <a:pt x="78123" y="396146"/>
                    <a:pt x="35161" y="441532"/>
                    <a:pt x="35035" y="441947"/>
                  </a:cubicBezTo>
                  <a:cubicBezTo>
                    <a:pt x="29869" y="459773"/>
                    <a:pt x="-8311" y="475154"/>
                    <a:pt x="12821" y="483028"/>
                  </a:cubicBezTo>
                  <a:cubicBezTo>
                    <a:pt x="13549" y="483305"/>
                    <a:pt x="14378" y="483955"/>
                    <a:pt x="14679" y="484642"/>
                  </a:cubicBezTo>
                  <a:cubicBezTo>
                    <a:pt x="23663" y="504845"/>
                    <a:pt x="44194" y="514778"/>
                    <a:pt x="56702" y="532116"/>
                  </a:cubicBezTo>
                  <a:cubicBezTo>
                    <a:pt x="84581" y="570777"/>
                    <a:pt x="138391" y="601715"/>
                    <a:pt x="112556" y="622183"/>
                  </a:cubicBezTo>
                  <a:cubicBezTo>
                    <a:pt x="110716" y="628847"/>
                    <a:pt x="102351" y="639623"/>
                    <a:pt x="99230" y="644409"/>
                  </a:cubicBezTo>
                  <a:cubicBezTo>
                    <a:pt x="56407" y="682998"/>
                    <a:pt x="52529" y="707048"/>
                    <a:pt x="28739" y="721225"/>
                  </a:cubicBezTo>
                  <a:cubicBezTo>
                    <a:pt x="26267" y="722694"/>
                    <a:pt x="24307" y="725355"/>
                    <a:pt x="22701" y="728022"/>
                  </a:cubicBezTo>
                  <a:cubicBezTo>
                    <a:pt x="35991" y="745450"/>
                    <a:pt x="49660" y="759405"/>
                    <a:pt x="64051" y="772541"/>
                  </a:cubicBezTo>
                  <a:cubicBezTo>
                    <a:pt x="89524" y="795790"/>
                    <a:pt x="80245" y="798367"/>
                    <a:pt x="93078" y="807548"/>
                  </a:cubicBezTo>
                  <a:cubicBezTo>
                    <a:pt x="126207" y="831261"/>
                    <a:pt x="103626" y="824560"/>
                    <a:pt x="122803" y="832645"/>
                  </a:cubicBezTo>
                  <a:cubicBezTo>
                    <a:pt x="139437" y="839665"/>
                    <a:pt x="131613" y="846684"/>
                    <a:pt x="127512" y="860621"/>
                  </a:cubicBezTo>
                  <a:cubicBezTo>
                    <a:pt x="122328" y="878248"/>
                    <a:pt x="110692" y="883756"/>
                    <a:pt x="96747" y="895730"/>
                  </a:cubicBezTo>
                  <a:cubicBezTo>
                    <a:pt x="88514" y="902792"/>
                    <a:pt x="82681" y="908228"/>
                    <a:pt x="78074" y="912400"/>
                  </a:cubicBezTo>
                  <a:cubicBezTo>
                    <a:pt x="129046" y="912749"/>
                    <a:pt x="180438" y="913200"/>
                    <a:pt x="232046" y="913730"/>
                  </a:cubicBezTo>
                  <a:cubicBezTo>
                    <a:pt x="232942" y="912376"/>
                    <a:pt x="235703" y="910329"/>
                    <a:pt x="238030" y="907150"/>
                  </a:cubicBezTo>
                  <a:cubicBezTo>
                    <a:pt x="238312" y="906759"/>
                    <a:pt x="288189" y="849821"/>
                    <a:pt x="288580" y="849652"/>
                  </a:cubicBezTo>
                  <a:cubicBezTo>
                    <a:pt x="305737" y="842109"/>
                    <a:pt x="208004" y="770530"/>
                    <a:pt x="179427" y="725903"/>
                  </a:cubicBezTo>
                  <a:cubicBezTo>
                    <a:pt x="169848" y="718920"/>
                    <a:pt x="164075" y="716783"/>
                    <a:pt x="167827" y="709167"/>
                  </a:cubicBezTo>
                  <a:cubicBezTo>
                    <a:pt x="170148" y="704448"/>
                    <a:pt x="164592" y="690589"/>
                    <a:pt x="177888" y="680301"/>
                  </a:cubicBezTo>
                  <a:cubicBezTo>
                    <a:pt x="180420" y="678338"/>
                    <a:pt x="249161" y="593708"/>
                    <a:pt x="249329" y="593311"/>
                  </a:cubicBezTo>
                  <a:cubicBezTo>
                    <a:pt x="250448" y="590776"/>
                    <a:pt x="256353" y="590451"/>
                    <a:pt x="257075" y="589247"/>
                  </a:cubicBezTo>
                  <a:cubicBezTo>
                    <a:pt x="258975" y="586110"/>
                    <a:pt x="277629" y="562181"/>
                    <a:pt x="292495" y="547889"/>
                  </a:cubicBezTo>
                  <a:cubicBezTo>
                    <a:pt x="221354" y="484822"/>
                    <a:pt x="241524" y="487459"/>
                    <a:pt x="213452" y="473884"/>
                  </a:cubicBezTo>
                  <a:cubicBezTo>
                    <a:pt x="189669" y="462379"/>
                    <a:pt x="185303" y="432032"/>
                    <a:pt x="191839" y="422942"/>
                  </a:cubicBezTo>
                  <a:cubicBezTo>
                    <a:pt x="195905" y="417277"/>
                    <a:pt x="193325" y="407663"/>
                    <a:pt x="202417" y="405189"/>
                  </a:cubicBezTo>
                  <a:cubicBezTo>
                    <a:pt x="203157" y="402726"/>
                    <a:pt x="230170" y="363716"/>
                    <a:pt x="247940" y="349322"/>
                  </a:cubicBezTo>
                  <a:cubicBezTo>
                    <a:pt x="257706" y="341406"/>
                    <a:pt x="241680" y="343362"/>
                    <a:pt x="273462" y="320070"/>
                  </a:cubicBezTo>
                  <a:cubicBezTo>
                    <a:pt x="278736" y="316206"/>
                    <a:pt x="278555" y="318686"/>
                    <a:pt x="277220" y="316452"/>
                  </a:cubicBezTo>
                  <a:cubicBezTo>
                    <a:pt x="208443" y="201830"/>
                    <a:pt x="210746" y="218891"/>
                    <a:pt x="223519" y="179429"/>
                  </a:cubicBezTo>
                  <a:cubicBezTo>
                    <a:pt x="235793" y="179152"/>
                    <a:pt x="300709" y="112311"/>
                    <a:pt x="300938" y="111920"/>
                  </a:cubicBezTo>
                  <a:cubicBezTo>
                    <a:pt x="296247" y="109156"/>
                    <a:pt x="295153" y="109981"/>
                    <a:pt x="291906" y="106098"/>
                  </a:cubicBezTo>
                  <a:cubicBezTo>
                    <a:pt x="275657" y="86701"/>
                    <a:pt x="255018" y="82138"/>
                    <a:pt x="243977" y="65198"/>
                  </a:cubicBezTo>
                  <a:cubicBezTo>
                    <a:pt x="240159" y="59340"/>
                    <a:pt x="210896" y="30317"/>
                    <a:pt x="204763" y="28331"/>
                  </a:cubicBezTo>
                  <a:cubicBezTo>
                    <a:pt x="201563" y="27295"/>
                    <a:pt x="198923" y="22329"/>
                    <a:pt x="191058" y="13202"/>
                  </a:cubicBezTo>
                  <a:cubicBezTo>
                    <a:pt x="184340" y="5418"/>
                    <a:pt x="178002" y="8085"/>
                    <a:pt x="269529" y="5015"/>
                  </a:cubicBezTo>
                  <a:cubicBezTo>
                    <a:pt x="294473" y="29745"/>
                    <a:pt x="286782" y="27855"/>
                    <a:pt x="322785" y="55138"/>
                  </a:cubicBezTo>
                  <a:cubicBezTo>
                    <a:pt x="416898" y="126458"/>
                    <a:pt x="319851" y="150852"/>
                    <a:pt x="308822" y="167888"/>
                  </a:cubicBezTo>
                  <a:cubicBezTo>
                    <a:pt x="298689" y="183547"/>
                    <a:pt x="282651" y="194907"/>
                    <a:pt x="275927" y="213075"/>
                  </a:cubicBezTo>
                  <a:cubicBezTo>
                    <a:pt x="275801" y="213418"/>
                    <a:pt x="275434" y="213719"/>
                    <a:pt x="275194" y="214044"/>
                  </a:cubicBezTo>
                  <a:cubicBezTo>
                    <a:pt x="279109" y="217464"/>
                    <a:pt x="274610" y="235127"/>
                    <a:pt x="281881" y="245168"/>
                  </a:cubicBezTo>
                  <a:cubicBezTo>
                    <a:pt x="282831" y="246487"/>
                    <a:pt x="284413" y="247534"/>
                    <a:pt x="284882" y="248973"/>
                  </a:cubicBezTo>
                  <a:cubicBezTo>
                    <a:pt x="292910" y="273499"/>
                    <a:pt x="319111" y="281951"/>
                    <a:pt x="326580" y="326084"/>
                  </a:cubicBezTo>
                  <a:cubicBezTo>
                    <a:pt x="327031" y="328769"/>
                    <a:pt x="327831" y="333616"/>
                    <a:pt x="327013" y="333947"/>
                  </a:cubicBezTo>
                  <a:cubicBezTo>
                    <a:pt x="317620" y="337794"/>
                    <a:pt x="333285" y="336048"/>
                    <a:pt x="300258" y="363764"/>
                  </a:cubicBezTo>
                  <a:cubicBezTo>
                    <a:pt x="303103" y="377869"/>
                    <a:pt x="285838" y="378194"/>
                    <a:pt x="249323" y="428534"/>
                  </a:cubicBezTo>
                  <a:cubicBezTo>
                    <a:pt x="256071" y="434085"/>
                    <a:pt x="258199" y="432887"/>
                    <a:pt x="259131" y="434982"/>
                  </a:cubicBezTo>
                  <a:cubicBezTo>
                    <a:pt x="267851" y="454595"/>
                    <a:pt x="287792" y="464240"/>
                    <a:pt x="299934" y="481078"/>
                  </a:cubicBezTo>
                  <a:cubicBezTo>
                    <a:pt x="323970" y="514411"/>
                    <a:pt x="389747" y="558948"/>
                    <a:pt x="347140" y="572180"/>
                  </a:cubicBezTo>
                  <a:cubicBezTo>
                    <a:pt x="341776" y="589084"/>
                    <a:pt x="312232" y="610107"/>
                    <a:pt x="230429" y="705850"/>
                  </a:cubicBezTo>
                  <a:cubicBezTo>
                    <a:pt x="261892" y="734849"/>
                    <a:pt x="250237" y="727715"/>
                    <a:pt x="255710" y="731038"/>
                  </a:cubicBezTo>
                  <a:cubicBezTo>
                    <a:pt x="275867" y="743283"/>
                    <a:pt x="298941" y="775918"/>
                    <a:pt x="305430" y="778561"/>
                  </a:cubicBezTo>
                  <a:cubicBezTo>
                    <a:pt x="307920" y="779578"/>
                    <a:pt x="310890" y="781776"/>
                    <a:pt x="311714" y="784123"/>
                  </a:cubicBezTo>
                  <a:cubicBezTo>
                    <a:pt x="316808" y="798524"/>
                    <a:pt x="335444" y="797940"/>
                    <a:pt x="343863" y="820202"/>
                  </a:cubicBezTo>
                  <a:cubicBezTo>
                    <a:pt x="363245" y="824741"/>
                    <a:pt x="370942" y="848551"/>
                    <a:pt x="352775" y="861223"/>
                  </a:cubicBezTo>
                  <a:cubicBezTo>
                    <a:pt x="352414" y="861476"/>
                    <a:pt x="320428" y="896464"/>
                    <a:pt x="305833" y="914543"/>
                  </a:cubicBezTo>
                  <a:cubicBezTo>
                    <a:pt x="359498" y="915169"/>
                    <a:pt x="413278" y="915873"/>
                    <a:pt x="466955" y="916632"/>
                  </a:cubicBezTo>
                  <a:cubicBezTo>
                    <a:pt x="484112" y="900167"/>
                    <a:pt x="504101" y="881444"/>
                    <a:pt x="505604" y="878820"/>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6" name="Google Shape;676;p13"/>
            <p:cNvSpPr/>
            <p:nvPr/>
          </p:nvSpPr>
          <p:spPr>
            <a:xfrm>
              <a:off x="15640192" y="780510"/>
              <a:ext cx="331751" cy="895007"/>
            </a:xfrm>
            <a:custGeom>
              <a:avLst/>
              <a:gdLst/>
              <a:ahLst/>
              <a:cxnLst/>
              <a:rect l="l" t="t" r="r" b="b"/>
              <a:pathLst>
                <a:path w="331751" h="895007" extrusionOk="0">
                  <a:moveTo>
                    <a:pt x="299892" y="848948"/>
                  </a:moveTo>
                  <a:cubicBezTo>
                    <a:pt x="301293" y="846510"/>
                    <a:pt x="307162" y="846865"/>
                    <a:pt x="308028" y="845733"/>
                  </a:cubicBezTo>
                  <a:cubicBezTo>
                    <a:pt x="314884" y="836757"/>
                    <a:pt x="324409" y="830424"/>
                    <a:pt x="331661" y="821863"/>
                  </a:cubicBezTo>
                  <a:cubicBezTo>
                    <a:pt x="317590" y="803797"/>
                    <a:pt x="317301" y="812159"/>
                    <a:pt x="316339" y="808878"/>
                  </a:cubicBezTo>
                  <a:cubicBezTo>
                    <a:pt x="311750" y="793346"/>
                    <a:pt x="286980" y="782004"/>
                    <a:pt x="285537" y="776905"/>
                  </a:cubicBezTo>
                  <a:cubicBezTo>
                    <a:pt x="280510" y="759146"/>
                    <a:pt x="252926" y="738022"/>
                    <a:pt x="246311" y="729124"/>
                  </a:cubicBezTo>
                  <a:cubicBezTo>
                    <a:pt x="240904" y="721846"/>
                    <a:pt x="237080" y="713074"/>
                    <a:pt x="228282" y="708782"/>
                  </a:cubicBezTo>
                  <a:cubicBezTo>
                    <a:pt x="226971" y="706007"/>
                    <a:pt x="204384" y="669627"/>
                    <a:pt x="217241" y="662108"/>
                  </a:cubicBezTo>
                  <a:cubicBezTo>
                    <a:pt x="222166" y="659225"/>
                    <a:pt x="219785" y="652464"/>
                    <a:pt x="226123" y="652018"/>
                  </a:cubicBezTo>
                  <a:cubicBezTo>
                    <a:pt x="286764" y="569338"/>
                    <a:pt x="264243" y="600908"/>
                    <a:pt x="284695" y="578664"/>
                  </a:cubicBezTo>
                  <a:cubicBezTo>
                    <a:pt x="297943" y="564264"/>
                    <a:pt x="300481" y="552085"/>
                    <a:pt x="316134" y="542043"/>
                  </a:cubicBezTo>
                  <a:cubicBezTo>
                    <a:pt x="321607" y="538528"/>
                    <a:pt x="319484" y="533754"/>
                    <a:pt x="331752" y="524525"/>
                  </a:cubicBezTo>
                  <a:cubicBezTo>
                    <a:pt x="301972" y="494605"/>
                    <a:pt x="227650" y="429726"/>
                    <a:pt x="225095" y="411919"/>
                  </a:cubicBezTo>
                  <a:cubicBezTo>
                    <a:pt x="210151" y="386442"/>
                    <a:pt x="224541" y="379224"/>
                    <a:pt x="235438" y="364390"/>
                  </a:cubicBezTo>
                  <a:cubicBezTo>
                    <a:pt x="244765" y="351688"/>
                    <a:pt x="294209" y="287797"/>
                    <a:pt x="308942" y="281674"/>
                  </a:cubicBezTo>
                  <a:cubicBezTo>
                    <a:pt x="316483" y="278538"/>
                    <a:pt x="313567" y="270441"/>
                    <a:pt x="316862" y="270555"/>
                  </a:cubicBezTo>
                  <a:cubicBezTo>
                    <a:pt x="322004" y="270730"/>
                    <a:pt x="322076" y="266775"/>
                    <a:pt x="322689" y="263777"/>
                  </a:cubicBezTo>
                  <a:cubicBezTo>
                    <a:pt x="308233" y="250671"/>
                    <a:pt x="309008" y="250906"/>
                    <a:pt x="298719" y="239413"/>
                  </a:cubicBezTo>
                  <a:cubicBezTo>
                    <a:pt x="289332" y="228932"/>
                    <a:pt x="208347" y="205719"/>
                    <a:pt x="246274" y="154795"/>
                  </a:cubicBezTo>
                  <a:cubicBezTo>
                    <a:pt x="252962" y="145813"/>
                    <a:pt x="249937" y="137619"/>
                    <a:pt x="258284" y="135855"/>
                  </a:cubicBezTo>
                  <a:cubicBezTo>
                    <a:pt x="258981" y="135711"/>
                    <a:pt x="256065" y="139028"/>
                    <a:pt x="274659" y="108295"/>
                  </a:cubicBezTo>
                  <a:cubicBezTo>
                    <a:pt x="277828" y="103058"/>
                    <a:pt x="276505" y="112341"/>
                    <a:pt x="300036" y="82373"/>
                  </a:cubicBezTo>
                  <a:cubicBezTo>
                    <a:pt x="306453" y="74210"/>
                    <a:pt x="243863" y="40058"/>
                    <a:pt x="215828" y="0"/>
                  </a:cubicBezTo>
                  <a:cubicBezTo>
                    <a:pt x="164820" y="1330"/>
                    <a:pt x="115665" y="2601"/>
                    <a:pt x="68795" y="3811"/>
                  </a:cubicBezTo>
                  <a:cubicBezTo>
                    <a:pt x="74996" y="9674"/>
                    <a:pt x="83360" y="16916"/>
                    <a:pt x="95117" y="25826"/>
                  </a:cubicBezTo>
                  <a:cubicBezTo>
                    <a:pt x="192591" y="99693"/>
                    <a:pt x="91064" y="125995"/>
                    <a:pt x="80738" y="141954"/>
                  </a:cubicBezTo>
                  <a:cubicBezTo>
                    <a:pt x="70299" y="158082"/>
                    <a:pt x="53786" y="169779"/>
                    <a:pt x="46870" y="188507"/>
                  </a:cubicBezTo>
                  <a:cubicBezTo>
                    <a:pt x="46738" y="188862"/>
                    <a:pt x="46359" y="189169"/>
                    <a:pt x="46118" y="189507"/>
                  </a:cubicBezTo>
                  <a:cubicBezTo>
                    <a:pt x="50165" y="193040"/>
                    <a:pt x="45487" y="211185"/>
                    <a:pt x="53004" y="221564"/>
                  </a:cubicBezTo>
                  <a:cubicBezTo>
                    <a:pt x="53978" y="222924"/>
                    <a:pt x="55614" y="224002"/>
                    <a:pt x="56095" y="225483"/>
                  </a:cubicBezTo>
                  <a:cubicBezTo>
                    <a:pt x="60094" y="237703"/>
                    <a:pt x="69764" y="246252"/>
                    <a:pt x="76198" y="256883"/>
                  </a:cubicBezTo>
                  <a:cubicBezTo>
                    <a:pt x="85273" y="271886"/>
                    <a:pt x="93163" y="269032"/>
                    <a:pt x="93451" y="289717"/>
                  </a:cubicBezTo>
                  <a:cubicBezTo>
                    <a:pt x="96278" y="291168"/>
                    <a:pt x="96554" y="293498"/>
                    <a:pt x="97011" y="300619"/>
                  </a:cubicBezTo>
                  <a:cubicBezTo>
                    <a:pt x="97113" y="302082"/>
                    <a:pt x="98785" y="303401"/>
                    <a:pt x="99038" y="304900"/>
                  </a:cubicBezTo>
                  <a:cubicBezTo>
                    <a:pt x="99507" y="307669"/>
                    <a:pt x="100325" y="312660"/>
                    <a:pt x="99489" y="313003"/>
                  </a:cubicBezTo>
                  <a:cubicBezTo>
                    <a:pt x="89855" y="316946"/>
                    <a:pt x="105947" y="315164"/>
                    <a:pt x="71929" y="343711"/>
                  </a:cubicBezTo>
                  <a:cubicBezTo>
                    <a:pt x="74869" y="358250"/>
                    <a:pt x="57099" y="358539"/>
                    <a:pt x="19466" y="410426"/>
                  </a:cubicBezTo>
                  <a:cubicBezTo>
                    <a:pt x="26412" y="416139"/>
                    <a:pt x="28613" y="414905"/>
                    <a:pt x="29569" y="417066"/>
                  </a:cubicBezTo>
                  <a:cubicBezTo>
                    <a:pt x="38553" y="437270"/>
                    <a:pt x="59084" y="447203"/>
                    <a:pt x="71592" y="464541"/>
                  </a:cubicBezTo>
                  <a:cubicBezTo>
                    <a:pt x="96350" y="498873"/>
                    <a:pt x="164093" y="544746"/>
                    <a:pt x="120212" y="558376"/>
                  </a:cubicBezTo>
                  <a:cubicBezTo>
                    <a:pt x="114679" y="575810"/>
                    <a:pt x="84605" y="597031"/>
                    <a:pt x="0" y="696055"/>
                  </a:cubicBezTo>
                  <a:cubicBezTo>
                    <a:pt x="27404" y="721316"/>
                    <a:pt x="23134" y="720238"/>
                    <a:pt x="26039" y="721996"/>
                  </a:cubicBezTo>
                  <a:cubicBezTo>
                    <a:pt x="46798" y="734608"/>
                    <a:pt x="70563" y="768218"/>
                    <a:pt x="77251" y="770945"/>
                  </a:cubicBezTo>
                  <a:cubicBezTo>
                    <a:pt x="79812" y="771993"/>
                    <a:pt x="82873" y="774257"/>
                    <a:pt x="83727" y="776671"/>
                  </a:cubicBezTo>
                  <a:cubicBezTo>
                    <a:pt x="88989" y="791552"/>
                    <a:pt x="108124" y="790812"/>
                    <a:pt x="116838" y="813827"/>
                  </a:cubicBezTo>
                  <a:cubicBezTo>
                    <a:pt x="136809" y="818498"/>
                    <a:pt x="144729" y="843030"/>
                    <a:pt x="126021" y="856076"/>
                  </a:cubicBezTo>
                  <a:cubicBezTo>
                    <a:pt x="125864" y="856184"/>
                    <a:pt x="104817" y="879391"/>
                    <a:pt x="90889" y="895008"/>
                  </a:cubicBezTo>
                  <a:cubicBezTo>
                    <a:pt x="143863" y="894532"/>
                    <a:pt x="198178" y="894261"/>
                    <a:pt x="253557" y="894165"/>
                  </a:cubicBezTo>
                  <a:cubicBezTo>
                    <a:pt x="270744" y="877459"/>
                    <a:pt x="298214" y="851874"/>
                    <a:pt x="299892" y="848948"/>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7" name="Google Shape;677;p13"/>
            <p:cNvSpPr/>
            <p:nvPr/>
          </p:nvSpPr>
          <p:spPr>
            <a:xfrm>
              <a:off x="16758984" y="750578"/>
              <a:ext cx="302306" cy="936233"/>
            </a:xfrm>
            <a:custGeom>
              <a:avLst/>
              <a:gdLst/>
              <a:ahLst/>
              <a:cxnLst/>
              <a:rect l="l" t="t" r="r" b="b"/>
              <a:pathLst>
                <a:path w="302306" h="936233" extrusionOk="0">
                  <a:moveTo>
                    <a:pt x="296783" y="869886"/>
                  </a:moveTo>
                  <a:cubicBezTo>
                    <a:pt x="295634" y="867628"/>
                    <a:pt x="219201" y="792509"/>
                    <a:pt x="198707" y="774738"/>
                  </a:cubicBezTo>
                  <a:cubicBezTo>
                    <a:pt x="194570" y="771150"/>
                    <a:pt x="183312" y="750236"/>
                    <a:pt x="169667" y="740911"/>
                  </a:cubicBezTo>
                  <a:cubicBezTo>
                    <a:pt x="162571" y="736065"/>
                    <a:pt x="164195" y="732622"/>
                    <a:pt x="167064" y="726577"/>
                  </a:cubicBezTo>
                  <a:cubicBezTo>
                    <a:pt x="164363" y="715506"/>
                    <a:pt x="169036" y="701859"/>
                    <a:pt x="181887" y="696338"/>
                  </a:cubicBezTo>
                  <a:cubicBezTo>
                    <a:pt x="200156" y="665070"/>
                    <a:pt x="246106" y="618222"/>
                    <a:pt x="249690" y="610058"/>
                  </a:cubicBezTo>
                  <a:cubicBezTo>
                    <a:pt x="250839" y="607446"/>
                    <a:pt x="256918" y="607109"/>
                    <a:pt x="257670" y="605868"/>
                  </a:cubicBezTo>
                  <a:cubicBezTo>
                    <a:pt x="259619" y="602654"/>
                    <a:pt x="278838" y="577983"/>
                    <a:pt x="294155" y="563270"/>
                  </a:cubicBezTo>
                  <a:cubicBezTo>
                    <a:pt x="286926" y="556859"/>
                    <a:pt x="249889" y="523911"/>
                    <a:pt x="244663" y="515477"/>
                  </a:cubicBezTo>
                  <a:cubicBezTo>
                    <a:pt x="228330" y="489109"/>
                    <a:pt x="204697" y="485467"/>
                    <a:pt x="200373" y="479043"/>
                  </a:cubicBezTo>
                  <a:cubicBezTo>
                    <a:pt x="192489" y="467322"/>
                    <a:pt x="182206" y="446083"/>
                    <a:pt x="190480" y="434579"/>
                  </a:cubicBezTo>
                  <a:cubicBezTo>
                    <a:pt x="194672" y="428745"/>
                    <a:pt x="192014" y="418842"/>
                    <a:pt x="201371" y="416296"/>
                  </a:cubicBezTo>
                  <a:cubicBezTo>
                    <a:pt x="203764" y="408295"/>
                    <a:pt x="210981" y="403804"/>
                    <a:pt x="215250" y="397182"/>
                  </a:cubicBezTo>
                  <a:cubicBezTo>
                    <a:pt x="237976" y="361958"/>
                    <a:pt x="251350" y="359147"/>
                    <a:pt x="252005" y="353903"/>
                  </a:cubicBezTo>
                  <a:cubicBezTo>
                    <a:pt x="253611" y="341171"/>
                    <a:pt x="267743" y="331599"/>
                    <a:pt x="279217" y="325994"/>
                  </a:cubicBezTo>
                  <a:cubicBezTo>
                    <a:pt x="277034" y="323279"/>
                    <a:pt x="242823" y="263722"/>
                    <a:pt x="233207" y="254463"/>
                  </a:cubicBezTo>
                  <a:cubicBezTo>
                    <a:pt x="219742" y="241496"/>
                    <a:pt x="222443" y="230437"/>
                    <a:pt x="215996" y="213497"/>
                  </a:cubicBezTo>
                  <a:cubicBezTo>
                    <a:pt x="214216" y="208825"/>
                    <a:pt x="216339" y="204611"/>
                    <a:pt x="223086" y="183769"/>
                  </a:cubicBezTo>
                  <a:cubicBezTo>
                    <a:pt x="234909" y="183499"/>
                    <a:pt x="265843" y="149864"/>
                    <a:pt x="271880" y="143856"/>
                  </a:cubicBezTo>
                  <a:cubicBezTo>
                    <a:pt x="302886" y="113009"/>
                    <a:pt x="306946" y="115219"/>
                    <a:pt x="298406" y="112052"/>
                  </a:cubicBezTo>
                  <a:cubicBezTo>
                    <a:pt x="290456" y="109102"/>
                    <a:pt x="301064" y="109024"/>
                    <a:pt x="261236" y="82439"/>
                  </a:cubicBezTo>
                  <a:cubicBezTo>
                    <a:pt x="251639" y="76040"/>
                    <a:pt x="207751" y="25158"/>
                    <a:pt x="199248" y="24357"/>
                  </a:cubicBezTo>
                  <a:cubicBezTo>
                    <a:pt x="193265" y="16971"/>
                    <a:pt x="186211" y="10042"/>
                    <a:pt x="183703" y="0"/>
                  </a:cubicBezTo>
                  <a:cubicBezTo>
                    <a:pt x="137627" y="1367"/>
                    <a:pt x="90847" y="2733"/>
                    <a:pt x="43605" y="4094"/>
                  </a:cubicBezTo>
                  <a:cubicBezTo>
                    <a:pt x="133766" y="97459"/>
                    <a:pt x="123110" y="86539"/>
                    <a:pt x="130393" y="99079"/>
                  </a:cubicBezTo>
                  <a:cubicBezTo>
                    <a:pt x="130182" y="101101"/>
                    <a:pt x="129857" y="100861"/>
                    <a:pt x="130056" y="101794"/>
                  </a:cubicBezTo>
                  <a:cubicBezTo>
                    <a:pt x="132287" y="112130"/>
                    <a:pt x="124349" y="112299"/>
                    <a:pt x="128547" y="118108"/>
                  </a:cubicBezTo>
                  <a:cubicBezTo>
                    <a:pt x="109844" y="129408"/>
                    <a:pt x="102105" y="138444"/>
                    <a:pt x="73041" y="167931"/>
                  </a:cubicBezTo>
                  <a:cubicBezTo>
                    <a:pt x="52192" y="189079"/>
                    <a:pt x="25203" y="197555"/>
                    <a:pt x="5551" y="224664"/>
                  </a:cubicBezTo>
                  <a:cubicBezTo>
                    <a:pt x="3795" y="227090"/>
                    <a:pt x="2003" y="229269"/>
                    <a:pt x="0" y="230997"/>
                  </a:cubicBezTo>
                  <a:cubicBezTo>
                    <a:pt x="3440" y="238534"/>
                    <a:pt x="7908" y="245566"/>
                    <a:pt x="15936" y="249828"/>
                  </a:cubicBezTo>
                  <a:cubicBezTo>
                    <a:pt x="28192" y="256342"/>
                    <a:pt x="62277" y="336710"/>
                    <a:pt x="103981" y="348365"/>
                  </a:cubicBezTo>
                  <a:cubicBezTo>
                    <a:pt x="104829" y="350406"/>
                    <a:pt x="106368" y="355294"/>
                    <a:pt x="109213" y="358135"/>
                  </a:cubicBezTo>
                  <a:cubicBezTo>
                    <a:pt x="101990" y="394485"/>
                    <a:pt x="103506" y="390801"/>
                    <a:pt x="103121" y="390867"/>
                  </a:cubicBezTo>
                  <a:cubicBezTo>
                    <a:pt x="94828" y="392294"/>
                    <a:pt x="95923" y="402787"/>
                    <a:pt x="88947" y="405363"/>
                  </a:cubicBezTo>
                  <a:cubicBezTo>
                    <a:pt x="79902" y="408704"/>
                    <a:pt x="86487" y="408891"/>
                    <a:pt x="71712" y="417656"/>
                  </a:cubicBezTo>
                  <a:cubicBezTo>
                    <a:pt x="63419" y="422575"/>
                    <a:pt x="14174" y="477514"/>
                    <a:pt x="4769" y="489945"/>
                  </a:cubicBezTo>
                  <a:cubicBezTo>
                    <a:pt x="11300" y="495207"/>
                    <a:pt x="13332" y="494081"/>
                    <a:pt x="14246" y="496134"/>
                  </a:cubicBezTo>
                  <a:cubicBezTo>
                    <a:pt x="22701" y="515164"/>
                    <a:pt x="111498" y="595123"/>
                    <a:pt x="115563" y="613929"/>
                  </a:cubicBezTo>
                  <a:cubicBezTo>
                    <a:pt x="119298" y="631201"/>
                    <a:pt x="78634" y="664829"/>
                    <a:pt x="51717" y="702064"/>
                  </a:cubicBezTo>
                  <a:cubicBezTo>
                    <a:pt x="33267" y="727595"/>
                    <a:pt x="28504" y="721671"/>
                    <a:pt x="22028" y="732441"/>
                  </a:cubicBezTo>
                  <a:cubicBezTo>
                    <a:pt x="52661" y="772619"/>
                    <a:pt x="72897" y="779428"/>
                    <a:pt x="83090" y="802039"/>
                  </a:cubicBezTo>
                  <a:cubicBezTo>
                    <a:pt x="87468" y="811744"/>
                    <a:pt x="104955" y="814188"/>
                    <a:pt x="110229" y="828570"/>
                  </a:cubicBezTo>
                  <a:cubicBezTo>
                    <a:pt x="112346" y="834313"/>
                    <a:pt x="139293" y="835583"/>
                    <a:pt x="125455" y="854113"/>
                  </a:cubicBezTo>
                  <a:cubicBezTo>
                    <a:pt x="120368" y="882588"/>
                    <a:pt x="106344" y="881336"/>
                    <a:pt x="50454" y="933018"/>
                  </a:cubicBezTo>
                  <a:cubicBezTo>
                    <a:pt x="113110" y="934072"/>
                    <a:pt x="175080" y="935156"/>
                    <a:pt x="235985" y="936233"/>
                  </a:cubicBezTo>
                  <a:cubicBezTo>
                    <a:pt x="267400" y="901648"/>
                    <a:pt x="279415" y="883870"/>
                    <a:pt x="296783" y="869886"/>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8" name="Google Shape;678;p13"/>
            <p:cNvSpPr/>
            <p:nvPr/>
          </p:nvSpPr>
          <p:spPr>
            <a:xfrm>
              <a:off x="15011442" y="790401"/>
              <a:ext cx="268916" cy="912297"/>
            </a:xfrm>
            <a:custGeom>
              <a:avLst/>
              <a:gdLst/>
              <a:ahLst/>
              <a:cxnLst/>
              <a:rect l="l" t="t" r="r" b="b"/>
              <a:pathLst>
                <a:path w="268916" h="912297" extrusionOk="0">
                  <a:moveTo>
                    <a:pt x="236050" y="851482"/>
                  </a:moveTo>
                  <a:cubicBezTo>
                    <a:pt x="237488" y="848972"/>
                    <a:pt x="243537" y="849339"/>
                    <a:pt x="244427" y="848171"/>
                  </a:cubicBezTo>
                  <a:cubicBezTo>
                    <a:pt x="251487" y="838924"/>
                    <a:pt x="261301" y="832405"/>
                    <a:pt x="268764" y="823591"/>
                  </a:cubicBezTo>
                  <a:cubicBezTo>
                    <a:pt x="254272" y="804983"/>
                    <a:pt x="253977" y="813598"/>
                    <a:pt x="252985" y="810221"/>
                  </a:cubicBezTo>
                  <a:cubicBezTo>
                    <a:pt x="248258" y="794225"/>
                    <a:pt x="222742" y="782540"/>
                    <a:pt x="221257" y="777285"/>
                  </a:cubicBezTo>
                  <a:cubicBezTo>
                    <a:pt x="216079" y="758996"/>
                    <a:pt x="187671" y="737233"/>
                    <a:pt x="180852" y="728070"/>
                  </a:cubicBezTo>
                  <a:cubicBezTo>
                    <a:pt x="175277" y="720575"/>
                    <a:pt x="171344" y="711539"/>
                    <a:pt x="162306" y="707132"/>
                  </a:cubicBezTo>
                  <a:cubicBezTo>
                    <a:pt x="139947" y="659586"/>
                    <a:pt x="142226" y="672457"/>
                    <a:pt x="166203" y="640484"/>
                  </a:cubicBezTo>
                  <a:cubicBezTo>
                    <a:pt x="188621" y="610594"/>
                    <a:pt x="179685" y="618276"/>
                    <a:pt x="182968" y="615759"/>
                  </a:cubicBezTo>
                  <a:cubicBezTo>
                    <a:pt x="190606" y="609896"/>
                    <a:pt x="195008" y="601630"/>
                    <a:pt x="200450" y="593991"/>
                  </a:cubicBezTo>
                  <a:cubicBezTo>
                    <a:pt x="208394" y="582848"/>
                    <a:pt x="220824" y="575822"/>
                    <a:pt x="231119" y="559309"/>
                  </a:cubicBezTo>
                  <a:cubicBezTo>
                    <a:pt x="245678" y="535939"/>
                    <a:pt x="253857" y="536866"/>
                    <a:pt x="256280" y="531900"/>
                  </a:cubicBezTo>
                  <a:cubicBezTo>
                    <a:pt x="267183" y="509547"/>
                    <a:pt x="275500" y="524386"/>
                    <a:pt x="261668" y="510823"/>
                  </a:cubicBezTo>
                  <a:cubicBezTo>
                    <a:pt x="242377" y="491908"/>
                    <a:pt x="205393" y="455131"/>
                    <a:pt x="184730" y="437203"/>
                  </a:cubicBezTo>
                  <a:cubicBezTo>
                    <a:pt x="178049" y="431406"/>
                    <a:pt x="178981" y="422695"/>
                    <a:pt x="161747" y="413033"/>
                  </a:cubicBezTo>
                  <a:cubicBezTo>
                    <a:pt x="157002" y="399885"/>
                    <a:pt x="162498" y="407416"/>
                    <a:pt x="155432" y="395219"/>
                  </a:cubicBezTo>
                  <a:cubicBezTo>
                    <a:pt x="149268" y="384582"/>
                    <a:pt x="151999" y="368568"/>
                    <a:pt x="164236" y="360778"/>
                  </a:cubicBezTo>
                  <a:cubicBezTo>
                    <a:pt x="166960" y="356041"/>
                    <a:pt x="185145" y="328739"/>
                    <a:pt x="195182" y="319920"/>
                  </a:cubicBezTo>
                  <a:cubicBezTo>
                    <a:pt x="206067" y="310360"/>
                    <a:pt x="221931" y="287905"/>
                    <a:pt x="222333" y="287821"/>
                  </a:cubicBezTo>
                  <a:cubicBezTo>
                    <a:pt x="233988" y="285407"/>
                    <a:pt x="235305" y="271416"/>
                    <a:pt x="245372" y="267232"/>
                  </a:cubicBezTo>
                  <a:cubicBezTo>
                    <a:pt x="248691" y="265847"/>
                    <a:pt x="250766" y="263608"/>
                    <a:pt x="251024" y="259683"/>
                  </a:cubicBezTo>
                  <a:cubicBezTo>
                    <a:pt x="251523" y="252152"/>
                    <a:pt x="257122" y="260526"/>
                    <a:pt x="259521" y="248798"/>
                  </a:cubicBezTo>
                  <a:cubicBezTo>
                    <a:pt x="244590" y="235265"/>
                    <a:pt x="245426" y="235536"/>
                    <a:pt x="234836" y="223707"/>
                  </a:cubicBezTo>
                  <a:cubicBezTo>
                    <a:pt x="225749" y="213551"/>
                    <a:pt x="141956" y="188742"/>
                    <a:pt x="180822" y="136554"/>
                  </a:cubicBezTo>
                  <a:cubicBezTo>
                    <a:pt x="187713" y="127301"/>
                    <a:pt x="184592" y="118861"/>
                    <a:pt x="193192" y="117049"/>
                  </a:cubicBezTo>
                  <a:cubicBezTo>
                    <a:pt x="193594" y="116970"/>
                    <a:pt x="209524" y="87899"/>
                    <a:pt x="211713" y="86798"/>
                  </a:cubicBezTo>
                  <a:cubicBezTo>
                    <a:pt x="225827" y="79718"/>
                    <a:pt x="232653" y="64385"/>
                    <a:pt x="238865" y="59328"/>
                  </a:cubicBezTo>
                  <a:cubicBezTo>
                    <a:pt x="238486" y="59015"/>
                    <a:pt x="191243" y="19246"/>
                    <a:pt x="176456" y="6797"/>
                  </a:cubicBezTo>
                  <a:cubicBezTo>
                    <a:pt x="143465" y="6177"/>
                    <a:pt x="101569" y="1770"/>
                    <a:pt x="60195" y="0"/>
                  </a:cubicBezTo>
                  <a:cubicBezTo>
                    <a:pt x="85127" y="25766"/>
                    <a:pt x="139346" y="56589"/>
                    <a:pt x="133140" y="82481"/>
                  </a:cubicBezTo>
                  <a:cubicBezTo>
                    <a:pt x="136309" y="108109"/>
                    <a:pt x="80900" y="136813"/>
                    <a:pt x="78482" y="140551"/>
                  </a:cubicBezTo>
                  <a:cubicBezTo>
                    <a:pt x="68343" y="156209"/>
                    <a:pt x="52311" y="167569"/>
                    <a:pt x="45582" y="185756"/>
                  </a:cubicBezTo>
                  <a:cubicBezTo>
                    <a:pt x="45456" y="186099"/>
                    <a:pt x="45089" y="186400"/>
                    <a:pt x="44848" y="186725"/>
                  </a:cubicBezTo>
                  <a:cubicBezTo>
                    <a:pt x="48757" y="190133"/>
                    <a:pt x="44265" y="207808"/>
                    <a:pt x="51536" y="217849"/>
                  </a:cubicBezTo>
                  <a:cubicBezTo>
                    <a:pt x="75265" y="250635"/>
                    <a:pt x="91616" y="271362"/>
                    <a:pt x="96241" y="298759"/>
                  </a:cubicBezTo>
                  <a:cubicBezTo>
                    <a:pt x="96692" y="301444"/>
                    <a:pt x="97491" y="306290"/>
                    <a:pt x="96673" y="306622"/>
                  </a:cubicBezTo>
                  <a:cubicBezTo>
                    <a:pt x="87280" y="310468"/>
                    <a:pt x="102946" y="308723"/>
                    <a:pt x="69919" y="336439"/>
                  </a:cubicBezTo>
                  <a:cubicBezTo>
                    <a:pt x="72757" y="350484"/>
                    <a:pt x="55276" y="351170"/>
                    <a:pt x="18984" y="401209"/>
                  </a:cubicBezTo>
                  <a:cubicBezTo>
                    <a:pt x="25731" y="406760"/>
                    <a:pt x="27854" y="405562"/>
                    <a:pt x="28792" y="407657"/>
                  </a:cubicBezTo>
                  <a:cubicBezTo>
                    <a:pt x="32978" y="417084"/>
                    <a:pt x="110866" y="498572"/>
                    <a:pt x="121768" y="510865"/>
                  </a:cubicBezTo>
                  <a:cubicBezTo>
                    <a:pt x="136862" y="527896"/>
                    <a:pt x="130031" y="540749"/>
                    <a:pt x="116801" y="544855"/>
                  </a:cubicBezTo>
                  <a:cubicBezTo>
                    <a:pt x="113788" y="554367"/>
                    <a:pt x="111401" y="552597"/>
                    <a:pt x="102314" y="565781"/>
                  </a:cubicBezTo>
                  <a:cubicBezTo>
                    <a:pt x="86883" y="588181"/>
                    <a:pt x="72120" y="591920"/>
                    <a:pt x="71561" y="595315"/>
                  </a:cubicBezTo>
                  <a:cubicBezTo>
                    <a:pt x="70394" y="602383"/>
                    <a:pt x="18593" y="653024"/>
                    <a:pt x="10409" y="667857"/>
                  </a:cubicBezTo>
                  <a:cubicBezTo>
                    <a:pt x="-1384" y="689223"/>
                    <a:pt x="-9130" y="664185"/>
                    <a:pt x="21311" y="699324"/>
                  </a:cubicBezTo>
                  <a:cubicBezTo>
                    <a:pt x="22622" y="700835"/>
                    <a:pt x="23735" y="702720"/>
                    <a:pt x="25370" y="703719"/>
                  </a:cubicBezTo>
                  <a:cubicBezTo>
                    <a:pt x="45528" y="715964"/>
                    <a:pt x="68602" y="748599"/>
                    <a:pt x="75091" y="751242"/>
                  </a:cubicBezTo>
                  <a:cubicBezTo>
                    <a:pt x="77580" y="752259"/>
                    <a:pt x="80545" y="754456"/>
                    <a:pt x="81375" y="756804"/>
                  </a:cubicBezTo>
                  <a:cubicBezTo>
                    <a:pt x="86480" y="771253"/>
                    <a:pt x="105062" y="770530"/>
                    <a:pt x="113524" y="792883"/>
                  </a:cubicBezTo>
                  <a:cubicBezTo>
                    <a:pt x="132911" y="797422"/>
                    <a:pt x="140603" y="821231"/>
                    <a:pt x="122436" y="833904"/>
                  </a:cubicBezTo>
                  <a:cubicBezTo>
                    <a:pt x="120914" y="834963"/>
                    <a:pt x="70815" y="892449"/>
                    <a:pt x="52311" y="912297"/>
                  </a:cubicBezTo>
                  <a:cubicBezTo>
                    <a:pt x="91917" y="908059"/>
                    <a:pt x="136375" y="904399"/>
                    <a:pt x="185061" y="901244"/>
                  </a:cubicBezTo>
                  <a:cubicBezTo>
                    <a:pt x="206860" y="879464"/>
                    <a:pt x="233296" y="856274"/>
                    <a:pt x="236050" y="851482"/>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79" name="Google Shape;679;p13"/>
            <p:cNvSpPr/>
            <p:nvPr/>
          </p:nvSpPr>
          <p:spPr>
            <a:xfrm>
              <a:off x="17631355" y="1338513"/>
              <a:ext cx="236982" cy="359959"/>
            </a:xfrm>
            <a:custGeom>
              <a:avLst/>
              <a:gdLst/>
              <a:ahLst/>
              <a:cxnLst/>
              <a:rect l="l" t="t" r="r" b="b"/>
              <a:pathLst>
                <a:path w="236982" h="359959" extrusionOk="0">
                  <a:moveTo>
                    <a:pt x="114850" y="211498"/>
                  </a:moveTo>
                  <a:cubicBezTo>
                    <a:pt x="244665" y="136879"/>
                    <a:pt x="232181" y="147137"/>
                    <a:pt x="194752" y="92198"/>
                  </a:cubicBezTo>
                  <a:cubicBezTo>
                    <a:pt x="170782" y="59051"/>
                    <a:pt x="143234" y="29101"/>
                    <a:pt x="114723" y="0"/>
                  </a:cubicBezTo>
                  <a:cubicBezTo>
                    <a:pt x="108860" y="8892"/>
                    <a:pt x="94445" y="31906"/>
                    <a:pt x="74342" y="44157"/>
                  </a:cubicBezTo>
                  <a:cubicBezTo>
                    <a:pt x="68413" y="47769"/>
                    <a:pt x="73440" y="52134"/>
                    <a:pt x="61395" y="60532"/>
                  </a:cubicBezTo>
                  <a:cubicBezTo>
                    <a:pt x="58881" y="62290"/>
                    <a:pt x="2865" y="127181"/>
                    <a:pt x="2498" y="127572"/>
                  </a:cubicBezTo>
                  <a:cubicBezTo>
                    <a:pt x="-1826" y="132262"/>
                    <a:pt x="-1868" y="127891"/>
                    <a:pt x="13304" y="142315"/>
                  </a:cubicBezTo>
                  <a:cubicBezTo>
                    <a:pt x="17634" y="146427"/>
                    <a:pt x="22842" y="154247"/>
                    <a:pt x="25067" y="155595"/>
                  </a:cubicBezTo>
                  <a:cubicBezTo>
                    <a:pt x="45224" y="167840"/>
                    <a:pt x="68298" y="200475"/>
                    <a:pt x="74787" y="203118"/>
                  </a:cubicBezTo>
                  <a:cubicBezTo>
                    <a:pt x="77277" y="204135"/>
                    <a:pt x="80247" y="206333"/>
                    <a:pt x="81071" y="208681"/>
                  </a:cubicBezTo>
                  <a:cubicBezTo>
                    <a:pt x="86105" y="222912"/>
                    <a:pt x="104735" y="222346"/>
                    <a:pt x="113220" y="244759"/>
                  </a:cubicBezTo>
                  <a:cubicBezTo>
                    <a:pt x="132608" y="249298"/>
                    <a:pt x="140299" y="273108"/>
                    <a:pt x="122132" y="285774"/>
                  </a:cubicBezTo>
                  <a:cubicBezTo>
                    <a:pt x="120713" y="286761"/>
                    <a:pt x="67210" y="347817"/>
                    <a:pt x="57041" y="359261"/>
                  </a:cubicBezTo>
                  <a:cubicBezTo>
                    <a:pt x="99040" y="359640"/>
                    <a:pt x="138609" y="359887"/>
                    <a:pt x="175346" y="359960"/>
                  </a:cubicBezTo>
                  <a:cubicBezTo>
                    <a:pt x="297103" y="330347"/>
                    <a:pt x="217935" y="283125"/>
                    <a:pt x="114850" y="211498"/>
                  </a:cubicBezTo>
                  <a:close/>
                </a:path>
              </a:pathLst>
            </a:custGeom>
            <a:no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0" name="Google Shape;680;p13"/>
            <p:cNvSpPr/>
            <p:nvPr/>
          </p:nvSpPr>
          <p:spPr>
            <a:xfrm>
              <a:off x="16028569" y="772335"/>
              <a:ext cx="196685" cy="903128"/>
            </a:xfrm>
            <a:custGeom>
              <a:avLst/>
              <a:gdLst/>
              <a:ahLst/>
              <a:cxnLst/>
              <a:rect l="l" t="t" r="r" b="b"/>
              <a:pathLst>
                <a:path w="196685" h="903128" extrusionOk="0">
                  <a:moveTo>
                    <a:pt x="189859" y="851350"/>
                  </a:moveTo>
                  <a:cubicBezTo>
                    <a:pt x="193960" y="837413"/>
                    <a:pt x="201784" y="830394"/>
                    <a:pt x="185151" y="823374"/>
                  </a:cubicBezTo>
                  <a:cubicBezTo>
                    <a:pt x="165979" y="815284"/>
                    <a:pt x="188554" y="821984"/>
                    <a:pt x="155425" y="798277"/>
                  </a:cubicBezTo>
                  <a:cubicBezTo>
                    <a:pt x="142598" y="789096"/>
                    <a:pt x="151871" y="786519"/>
                    <a:pt x="126398" y="763270"/>
                  </a:cubicBezTo>
                  <a:cubicBezTo>
                    <a:pt x="112007" y="750134"/>
                    <a:pt x="98338" y="736179"/>
                    <a:pt x="85048" y="718751"/>
                  </a:cubicBezTo>
                  <a:cubicBezTo>
                    <a:pt x="86654" y="716084"/>
                    <a:pt x="88614" y="713423"/>
                    <a:pt x="91086" y="711955"/>
                  </a:cubicBezTo>
                  <a:cubicBezTo>
                    <a:pt x="114876" y="697777"/>
                    <a:pt x="118754" y="673733"/>
                    <a:pt x="161577" y="635138"/>
                  </a:cubicBezTo>
                  <a:cubicBezTo>
                    <a:pt x="164704" y="630352"/>
                    <a:pt x="173063" y="619570"/>
                    <a:pt x="174903" y="612912"/>
                  </a:cubicBezTo>
                  <a:cubicBezTo>
                    <a:pt x="200738" y="592444"/>
                    <a:pt x="146928" y="561500"/>
                    <a:pt x="119049" y="522845"/>
                  </a:cubicBezTo>
                  <a:cubicBezTo>
                    <a:pt x="106541" y="505501"/>
                    <a:pt x="86010" y="495568"/>
                    <a:pt x="77026" y="475371"/>
                  </a:cubicBezTo>
                  <a:cubicBezTo>
                    <a:pt x="76719" y="474685"/>
                    <a:pt x="75896" y="474028"/>
                    <a:pt x="75168" y="473757"/>
                  </a:cubicBezTo>
                  <a:cubicBezTo>
                    <a:pt x="54036" y="465883"/>
                    <a:pt x="92216" y="450502"/>
                    <a:pt x="97382" y="432676"/>
                  </a:cubicBezTo>
                  <a:cubicBezTo>
                    <a:pt x="97508" y="432261"/>
                    <a:pt x="140470" y="386875"/>
                    <a:pt x="153970" y="381885"/>
                  </a:cubicBezTo>
                  <a:cubicBezTo>
                    <a:pt x="161156" y="379230"/>
                    <a:pt x="160026" y="368424"/>
                    <a:pt x="168565" y="366955"/>
                  </a:cubicBezTo>
                  <a:cubicBezTo>
                    <a:pt x="169004" y="366883"/>
                    <a:pt x="168800" y="363794"/>
                    <a:pt x="169118" y="362151"/>
                  </a:cubicBezTo>
                  <a:cubicBezTo>
                    <a:pt x="176076" y="326211"/>
                    <a:pt x="176641" y="340503"/>
                    <a:pt x="169449" y="323177"/>
                  </a:cubicBezTo>
                  <a:cubicBezTo>
                    <a:pt x="133458" y="313111"/>
                    <a:pt x="100629" y="247835"/>
                    <a:pt x="79588" y="222635"/>
                  </a:cubicBezTo>
                  <a:cubicBezTo>
                    <a:pt x="77231" y="219806"/>
                    <a:pt x="69984" y="219029"/>
                    <a:pt x="62347" y="202293"/>
                  </a:cubicBezTo>
                  <a:cubicBezTo>
                    <a:pt x="67874" y="197513"/>
                    <a:pt x="70772" y="190771"/>
                    <a:pt x="75607" y="185768"/>
                  </a:cubicBezTo>
                  <a:cubicBezTo>
                    <a:pt x="96065" y="164583"/>
                    <a:pt x="122772" y="156529"/>
                    <a:pt x="158997" y="115923"/>
                  </a:cubicBezTo>
                  <a:cubicBezTo>
                    <a:pt x="169401" y="104262"/>
                    <a:pt x="181055" y="94287"/>
                    <a:pt x="194742" y="86021"/>
                  </a:cubicBezTo>
                  <a:cubicBezTo>
                    <a:pt x="190418" y="80025"/>
                    <a:pt x="198771" y="79965"/>
                    <a:pt x="196173" y="68822"/>
                  </a:cubicBezTo>
                  <a:cubicBezTo>
                    <a:pt x="198543" y="60171"/>
                    <a:pt x="172979" y="37890"/>
                    <a:pt x="164837" y="29408"/>
                  </a:cubicBezTo>
                  <a:cubicBezTo>
                    <a:pt x="148257" y="12137"/>
                    <a:pt x="141161" y="4292"/>
                    <a:pt x="137565" y="0"/>
                  </a:cubicBezTo>
                  <a:cubicBezTo>
                    <a:pt x="113222" y="650"/>
                    <a:pt x="89053" y="1294"/>
                    <a:pt x="65107" y="1932"/>
                  </a:cubicBezTo>
                  <a:cubicBezTo>
                    <a:pt x="74019" y="10565"/>
                    <a:pt x="77086" y="18783"/>
                    <a:pt x="85692" y="26826"/>
                  </a:cubicBezTo>
                  <a:cubicBezTo>
                    <a:pt x="158017" y="94479"/>
                    <a:pt x="127901" y="46240"/>
                    <a:pt x="63640" y="133110"/>
                  </a:cubicBezTo>
                  <a:cubicBezTo>
                    <a:pt x="57422" y="141508"/>
                    <a:pt x="34799" y="150466"/>
                    <a:pt x="28623" y="158894"/>
                  </a:cubicBezTo>
                  <a:cubicBezTo>
                    <a:pt x="22543" y="167196"/>
                    <a:pt x="18111" y="173475"/>
                    <a:pt x="12651" y="175835"/>
                  </a:cubicBezTo>
                  <a:cubicBezTo>
                    <a:pt x="203" y="181217"/>
                    <a:pt x="1977" y="197525"/>
                    <a:pt x="1399" y="198892"/>
                  </a:cubicBezTo>
                  <a:cubicBezTo>
                    <a:pt x="-2095" y="207151"/>
                    <a:pt x="1471" y="214315"/>
                    <a:pt x="6409" y="219523"/>
                  </a:cubicBezTo>
                  <a:cubicBezTo>
                    <a:pt x="17979" y="231744"/>
                    <a:pt x="20372" y="243392"/>
                    <a:pt x="34901" y="253115"/>
                  </a:cubicBezTo>
                  <a:cubicBezTo>
                    <a:pt x="40704" y="256998"/>
                    <a:pt x="55095" y="288411"/>
                    <a:pt x="60020" y="294034"/>
                  </a:cubicBezTo>
                  <a:cubicBezTo>
                    <a:pt x="65209" y="299957"/>
                    <a:pt x="72570" y="304129"/>
                    <a:pt x="77201" y="310384"/>
                  </a:cubicBezTo>
                  <a:cubicBezTo>
                    <a:pt x="102518" y="344596"/>
                    <a:pt x="81987" y="316741"/>
                    <a:pt x="109608" y="342381"/>
                  </a:cubicBezTo>
                  <a:cubicBezTo>
                    <a:pt x="102169" y="350442"/>
                    <a:pt x="95608" y="359291"/>
                    <a:pt x="88620" y="367653"/>
                  </a:cubicBezTo>
                  <a:cubicBezTo>
                    <a:pt x="64211" y="396851"/>
                    <a:pt x="55594" y="395984"/>
                    <a:pt x="52695" y="404159"/>
                  </a:cubicBezTo>
                  <a:cubicBezTo>
                    <a:pt x="47542" y="418734"/>
                    <a:pt x="24197" y="440147"/>
                    <a:pt x="20264" y="458177"/>
                  </a:cubicBezTo>
                  <a:cubicBezTo>
                    <a:pt x="15820" y="464565"/>
                    <a:pt x="9602" y="464842"/>
                    <a:pt x="10961" y="481493"/>
                  </a:cubicBezTo>
                  <a:cubicBezTo>
                    <a:pt x="12025" y="494605"/>
                    <a:pt x="24780" y="512918"/>
                    <a:pt x="29976" y="515429"/>
                  </a:cubicBezTo>
                  <a:cubicBezTo>
                    <a:pt x="56177" y="528095"/>
                    <a:pt x="58041" y="542374"/>
                    <a:pt x="70778" y="554294"/>
                  </a:cubicBezTo>
                  <a:cubicBezTo>
                    <a:pt x="137781" y="616963"/>
                    <a:pt x="117041" y="590198"/>
                    <a:pt x="104436" y="608481"/>
                  </a:cubicBezTo>
                  <a:cubicBezTo>
                    <a:pt x="22693" y="727149"/>
                    <a:pt x="-4043" y="721376"/>
                    <a:pt x="46754" y="765503"/>
                  </a:cubicBezTo>
                  <a:cubicBezTo>
                    <a:pt x="105140" y="816421"/>
                    <a:pt x="118502" y="834494"/>
                    <a:pt x="126283" y="841597"/>
                  </a:cubicBezTo>
                  <a:cubicBezTo>
                    <a:pt x="130222" y="845185"/>
                    <a:pt x="125730" y="836589"/>
                    <a:pt x="65203" y="902689"/>
                  </a:cubicBezTo>
                  <a:cubicBezTo>
                    <a:pt x="90160" y="902810"/>
                    <a:pt x="115236" y="902954"/>
                    <a:pt x="140421" y="903129"/>
                  </a:cubicBezTo>
                  <a:cubicBezTo>
                    <a:pt x="145028" y="898957"/>
                    <a:pt x="150861" y="893521"/>
                    <a:pt x="159094" y="886459"/>
                  </a:cubicBezTo>
                  <a:cubicBezTo>
                    <a:pt x="173039" y="874485"/>
                    <a:pt x="184675" y="868977"/>
                    <a:pt x="189859" y="851350"/>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1" name="Google Shape;681;p13"/>
            <p:cNvSpPr/>
            <p:nvPr/>
          </p:nvSpPr>
          <p:spPr>
            <a:xfrm>
              <a:off x="15158250" y="795735"/>
              <a:ext cx="194448" cy="895904"/>
            </a:xfrm>
            <a:custGeom>
              <a:avLst/>
              <a:gdLst/>
              <a:ahLst/>
              <a:cxnLst/>
              <a:rect l="l" t="t" r="r" b="b"/>
              <a:pathLst>
                <a:path w="194448" h="895904" extrusionOk="0">
                  <a:moveTo>
                    <a:pt x="143317" y="879223"/>
                  </a:moveTo>
                  <a:cubicBezTo>
                    <a:pt x="194649" y="855094"/>
                    <a:pt x="215185" y="795044"/>
                    <a:pt x="167792" y="779313"/>
                  </a:cubicBezTo>
                  <a:cubicBezTo>
                    <a:pt x="165916" y="778687"/>
                    <a:pt x="164292" y="777086"/>
                    <a:pt x="162753" y="775725"/>
                  </a:cubicBezTo>
                  <a:cubicBezTo>
                    <a:pt x="114380" y="732965"/>
                    <a:pt x="115685" y="725133"/>
                    <a:pt x="113039" y="722411"/>
                  </a:cubicBezTo>
                  <a:cubicBezTo>
                    <a:pt x="61280" y="668995"/>
                    <a:pt x="59692" y="670825"/>
                    <a:pt x="66806" y="662337"/>
                  </a:cubicBezTo>
                  <a:cubicBezTo>
                    <a:pt x="67143" y="661940"/>
                    <a:pt x="119004" y="594382"/>
                    <a:pt x="145590" y="574925"/>
                  </a:cubicBezTo>
                  <a:cubicBezTo>
                    <a:pt x="157984" y="565853"/>
                    <a:pt x="177769" y="535301"/>
                    <a:pt x="178027" y="534464"/>
                  </a:cubicBezTo>
                  <a:cubicBezTo>
                    <a:pt x="186753" y="527541"/>
                    <a:pt x="198642" y="525428"/>
                    <a:pt x="182520" y="492179"/>
                  </a:cubicBezTo>
                  <a:cubicBezTo>
                    <a:pt x="178629" y="484160"/>
                    <a:pt x="157142" y="474992"/>
                    <a:pt x="153155" y="463710"/>
                  </a:cubicBezTo>
                  <a:cubicBezTo>
                    <a:pt x="152301" y="461290"/>
                    <a:pt x="149246" y="459032"/>
                    <a:pt x="146685" y="457985"/>
                  </a:cubicBezTo>
                  <a:cubicBezTo>
                    <a:pt x="139997" y="455264"/>
                    <a:pt x="116232" y="421647"/>
                    <a:pt x="95473" y="409035"/>
                  </a:cubicBezTo>
                  <a:cubicBezTo>
                    <a:pt x="93783" y="408006"/>
                    <a:pt x="92640" y="406067"/>
                    <a:pt x="91287" y="404514"/>
                  </a:cubicBezTo>
                  <a:cubicBezTo>
                    <a:pt x="61268" y="369863"/>
                    <a:pt x="53672" y="399259"/>
                    <a:pt x="148098" y="292306"/>
                  </a:cubicBezTo>
                  <a:cubicBezTo>
                    <a:pt x="196579" y="237396"/>
                    <a:pt x="176061" y="239696"/>
                    <a:pt x="141399" y="192944"/>
                  </a:cubicBezTo>
                  <a:cubicBezTo>
                    <a:pt x="128560" y="175624"/>
                    <a:pt x="109827" y="188995"/>
                    <a:pt x="86561" y="140846"/>
                  </a:cubicBezTo>
                  <a:cubicBezTo>
                    <a:pt x="115390" y="100084"/>
                    <a:pt x="153372" y="78821"/>
                    <a:pt x="163054" y="55144"/>
                  </a:cubicBezTo>
                  <a:cubicBezTo>
                    <a:pt x="161803" y="44675"/>
                    <a:pt x="125210" y="22401"/>
                    <a:pt x="99388" y="0"/>
                  </a:cubicBezTo>
                  <a:cubicBezTo>
                    <a:pt x="68610" y="759"/>
                    <a:pt x="51820" y="1168"/>
                    <a:pt x="51784" y="1168"/>
                  </a:cubicBezTo>
                  <a:cubicBezTo>
                    <a:pt x="45019" y="1547"/>
                    <a:pt x="37586" y="1613"/>
                    <a:pt x="29654" y="1463"/>
                  </a:cubicBezTo>
                  <a:cubicBezTo>
                    <a:pt x="44436" y="13912"/>
                    <a:pt x="91684" y="53681"/>
                    <a:pt x="92063" y="53994"/>
                  </a:cubicBezTo>
                  <a:cubicBezTo>
                    <a:pt x="85851" y="59045"/>
                    <a:pt x="79020" y="74384"/>
                    <a:pt x="64912" y="81464"/>
                  </a:cubicBezTo>
                  <a:cubicBezTo>
                    <a:pt x="62723" y="82566"/>
                    <a:pt x="46793" y="111637"/>
                    <a:pt x="46390" y="111715"/>
                  </a:cubicBezTo>
                  <a:cubicBezTo>
                    <a:pt x="37797" y="113527"/>
                    <a:pt x="40912" y="121967"/>
                    <a:pt x="34020" y="131220"/>
                  </a:cubicBezTo>
                  <a:cubicBezTo>
                    <a:pt x="-4846" y="183408"/>
                    <a:pt x="78942" y="208217"/>
                    <a:pt x="88034" y="218373"/>
                  </a:cubicBezTo>
                  <a:cubicBezTo>
                    <a:pt x="98624" y="230208"/>
                    <a:pt x="97788" y="229932"/>
                    <a:pt x="112720" y="243465"/>
                  </a:cubicBezTo>
                  <a:cubicBezTo>
                    <a:pt x="110326" y="255192"/>
                    <a:pt x="104722" y="246818"/>
                    <a:pt x="104223" y="254349"/>
                  </a:cubicBezTo>
                  <a:cubicBezTo>
                    <a:pt x="103970" y="258268"/>
                    <a:pt x="101889" y="260514"/>
                    <a:pt x="98570" y="261898"/>
                  </a:cubicBezTo>
                  <a:cubicBezTo>
                    <a:pt x="88503" y="266082"/>
                    <a:pt x="87186" y="280073"/>
                    <a:pt x="75532" y="282487"/>
                  </a:cubicBezTo>
                  <a:cubicBezTo>
                    <a:pt x="75129" y="282565"/>
                    <a:pt x="59265" y="305026"/>
                    <a:pt x="48380" y="314586"/>
                  </a:cubicBezTo>
                  <a:cubicBezTo>
                    <a:pt x="38338" y="323406"/>
                    <a:pt x="20159" y="350707"/>
                    <a:pt x="17435" y="355444"/>
                  </a:cubicBezTo>
                  <a:cubicBezTo>
                    <a:pt x="5197" y="363235"/>
                    <a:pt x="2473" y="379248"/>
                    <a:pt x="8631" y="389885"/>
                  </a:cubicBezTo>
                  <a:cubicBezTo>
                    <a:pt x="15697" y="402088"/>
                    <a:pt x="10200" y="394551"/>
                    <a:pt x="14945" y="407699"/>
                  </a:cubicBezTo>
                  <a:cubicBezTo>
                    <a:pt x="32174" y="417361"/>
                    <a:pt x="31248" y="426078"/>
                    <a:pt x="37929" y="431870"/>
                  </a:cubicBezTo>
                  <a:cubicBezTo>
                    <a:pt x="58586" y="449797"/>
                    <a:pt x="95575" y="486574"/>
                    <a:pt x="114867" y="505489"/>
                  </a:cubicBezTo>
                  <a:cubicBezTo>
                    <a:pt x="128698" y="519047"/>
                    <a:pt x="120381" y="504213"/>
                    <a:pt x="109479" y="526566"/>
                  </a:cubicBezTo>
                  <a:cubicBezTo>
                    <a:pt x="107055" y="531532"/>
                    <a:pt x="98877" y="530611"/>
                    <a:pt x="84318" y="553975"/>
                  </a:cubicBezTo>
                  <a:cubicBezTo>
                    <a:pt x="74022" y="570488"/>
                    <a:pt x="61592" y="577520"/>
                    <a:pt x="53648" y="588657"/>
                  </a:cubicBezTo>
                  <a:cubicBezTo>
                    <a:pt x="48206" y="596296"/>
                    <a:pt x="43804" y="604562"/>
                    <a:pt x="36167" y="610426"/>
                  </a:cubicBezTo>
                  <a:cubicBezTo>
                    <a:pt x="32883" y="612942"/>
                    <a:pt x="41826" y="605260"/>
                    <a:pt x="19401" y="635150"/>
                  </a:cubicBezTo>
                  <a:cubicBezTo>
                    <a:pt x="-4575" y="667123"/>
                    <a:pt x="-6854" y="654258"/>
                    <a:pt x="15504" y="701799"/>
                  </a:cubicBezTo>
                  <a:cubicBezTo>
                    <a:pt x="24543" y="706205"/>
                    <a:pt x="28469" y="715242"/>
                    <a:pt x="34050" y="722737"/>
                  </a:cubicBezTo>
                  <a:cubicBezTo>
                    <a:pt x="40863" y="731905"/>
                    <a:pt x="69278" y="753662"/>
                    <a:pt x="74455" y="771951"/>
                  </a:cubicBezTo>
                  <a:cubicBezTo>
                    <a:pt x="75941" y="777206"/>
                    <a:pt x="101456" y="788885"/>
                    <a:pt x="106183" y="804887"/>
                  </a:cubicBezTo>
                  <a:cubicBezTo>
                    <a:pt x="107175" y="808264"/>
                    <a:pt x="107470" y="799655"/>
                    <a:pt x="121963" y="818257"/>
                  </a:cubicBezTo>
                  <a:cubicBezTo>
                    <a:pt x="114500" y="827077"/>
                    <a:pt x="104686" y="833591"/>
                    <a:pt x="97626" y="842837"/>
                  </a:cubicBezTo>
                  <a:cubicBezTo>
                    <a:pt x="96736" y="844005"/>
                    <a:pt x="90686" y="843638"/>
                    <a:pt x="89249" y="846148"/>
                  </a:cubicBezTo>
                  <a:cubicBezTo>
                    <a:pt x="86495" y="850941"/>
                    <a:pt x="60053" y="874130"/>
                    <a:pt x="38266" y="895905"/>
                  </a:cubicBezTo>
                  <a:cubicBezTo>
                    <a:pt x="68640" y="893936"/>
                    <a:pt x="100651" y="892172"/>
                    <a:pt x="134140" y="890589"/>
                  </a:cubicBezTo>
                  <a:cubicBezTo>
                    <a:pt x="140118" y="885418"/>
                    <a:pt x="138103" y="881679"/>
                    <a:pt x="143317" y="879223"/>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2" name="Google Shape;682;p13"/>
            <p:cNvSpPr/>
            <p:nvPr/>
          </p:nvSpPr>
          <p:spPr>
            <a:xfrm>
              <a:off x="17377622" y="733541"/>
              <a:ext cx="196709" cy="961848"/>
            </a:xfrm>
            <a:custGeom>
              <a:avLst/>
              <a:gdLst/>
              <a:ahLst/>
              <a:cxnLst/>
              <a:rect l="l" t="t" r="r" b="b"/>
              <a:pathLst>
                <a:path w="196709" h="961848" extrusionOk="0">
                  <a:moveTo>
                    <a:pt x="191567" y="882847"/>
                  </a:moveTo>
                  <a:cubicBezTo>
                    <a:pt x="205819" y="863757"/>
                    <a:pt x="178067" y="862451"/>
                    <a:pt x="175896" y="856539"/>
                  </a:cubicBezTo>
                  <a:cubicBezTo>
                    <a:pt x="170453" y="841730"/>
                    <a:pt x="152449" y="839207"/>
                    <a:pt x="147938" y="829214"/>
                  </a:cubicBezTo>
                  <a:cubicBezTo>
                    <a:pt x="137451" y="805952"/>
                    <a:pt x="116560" y="798855"/>
                    <a:pt x="85042" y="757527"/>
                  </a:cubicBezTo>
                  <a:cubicBezTo>
                    <a:pt x="91711" y="746438"/>
                    <a:pt x="96612" y="752536"/>
                    <a:pt x="115615" y="726240"/>
                  </a:cubicBezTo>
                  <a:cubicBezTo>
                    <a:pt x="153706" y="673552"/>
                    <a:pt x="159322" y="683431"/>
                    <a:pt x="173616" y="655143"/>
                  </a:cubicBezTo>
                  <a:cubicBezTo>
                    <a:pt x="182811" y="636914"/>
                    <a:pt x="193762" y="641339"/>
                    <a:pt x="149911" y="595670"/>
                  </a:cubicBezTo>
                  <a:cubicBezTo>
                    <a:pt x="139327" y="584648"/>
                    <a:pt x="127901" y="573914"/>
                    <a:pt x="119037" y="561627"/>
                  </a:cubicBezTo>
                  <a:cubicBezTo>
                    <a:pt x="106535" y="544283"/>
                    <a:pt x="85999" y="534350"/>
                    <a:pt x="77014" y="514152"/>
                  </a:cubicBezTo>
                  <a:cubicBezTo>
                    <a:pt x="76076" y="512039"/>
                    <a:pt x="73983" y="513201"/>
                    <a:pt x="67254" y="507777"/>
                  </a:cubicBezTo>
                  <a:cubicBezTo>
                    <a:pt x="74843" y="497754"/>
                    <a:pt x="134847" y="427722"/>
                    <a:pt x="153958" y="420654"/>
                  </a:cubicBezTo>
                  <a:cubicBezTo>
                    <a:pt x="161138" y="417999"/>
                    <a:pt x="160014" y="407193"/>
                    <a:pt x="168553" y="405724"/>
                  </a:cubicBezTo>
                  <a:cubicBezTo>
                    <a:pt x="168950" y="405658"/>
                    <a:pt x="167573" y="408457"/>
                    <a:pt x="173755" y="377400"/>
                  </a:cubicBezTo>
                  <a:cubicBezTo>
                    <a:pt x="176569" y="373709"/>
                    <a:pt x="173640" y="372072"/>
                    <a:pt x="169443" y="361946"/>
                  </a:cubicBezTo>
                  <a:cubicBezTo>
                    <a:pt x="130806" y="351140"/>
                    <a:pt x="85932" y="264264"/>
                    <a:pt x="78764" y="260453"/>
                  </a:cubicBezTo>
                  <a:cubicBezTo>
                    <a:pt x="70495" y="256065"/>
                    <a:pt x="65889" y="248823"/>
                    <a:pt x="62347" y="241063"/>
                  </a:cubicBezTo>
                  <a:cubicBezTo>
                    <a:pt x="64410" y="239281"/>
                    <a:pt x="66250" y="237035"/>
                    <a:pt x="68060" y="234537"/>
                  </a:cubicBezTo>
                  <a:cubicBezTo>
                    <a:pt x="88302" y="206622"/>
                    <a:pt x="116096" y="197893"/>
                    <a:pt x="137571" y="176106"/>
                  </a:cubicBezTo>
                  <a:cubicBezTo>
                    <a:pt x="167507" y="145734"/>
                    <a:pt x="175475" y="136427"/>
                    <a:pt x="194736" y="124791"/>
                  </a:cubicBezTo>
                  <a:cubicBezTo>
                    <a:pt x="190418" y="118801"/>
                    <a:pt x="198591" y="118626"/>
                    <a:pt x="196294" y="107982"/>
                  </a:cubicBezTo>
                  <a:cubicBezTo>
                    <a:pt x="192680" y="90885"/>
                    <a:pt x="127137" y="30456"/>
                    <a:pt x="101453" y="0"/>
                  </a:cubicBezTo>
                  <a:cubicBezTo>
                    <a:pt x="77910" y="825"/>
                    <a:pt x="53561" y="1662"/>
                    <a:pt x="28497" y="2510"/>
                  </a:cubicBezTo>
                  <a:cubicBezTo>
                    <a:pt x="32844" y="14575"/>
                    <a:pt x="41149" y="24941"/>
                    <a:pt x="44890" y="26747"/>
                  </a:cubicBezTo>
                  <a:cubicBezTo>
                    <a:pt x="71175" y="39462"/>
                    <a:pt x="72913" y="53663"/>
                    <a:pt x="85692" y="65613"/>
                  </a:cubicBezTo>
                  <a:cubicBezTo>
                    <a:pt x="157602" y="132876"/>
                    <a:pt x="127805" y="85166"/>
                    <a:pt x="63640" y="171898"/>
                  </a:cubicBezTo>
                  <a:cubicBezTo>
                    <a:pt x="57422" y="180296"/>
                    <a:pt x="34799" y="189254"/>
                    <a:pt x="28623" y="197682"/>
                  </a:cubicBezTo>
                  <a:cubicBezTo>
                    <a:pt x="22543" y="205984"/>
                    <a:pt x="18111" y="212269"/>
                    <a:pt x="12651" y="214622"/>
                  </a:cubicBezTo>
                  <a:cubicBezTo>
                    <a:pt x="209" y="220004"/>
                    <a:pt x="1977" y="236313"/>
                    <a:pt x="1399" y="237679"/>
                  </a:cubicBezTo>
                  <a:cubicBezTo>
                    <a:pt x="-2095" y="245939"/>
                    <a:pt x="1472" y="253103"/>
                    <a:pt x="6409" y="258310"/>
                  </a:cubicBezTo>
                  <a:cubicBezTo>
                    <a:pt x="17979" y="270531"/>
                    <a:pt x="20372" y="282180"/>
                    <a:pt x="34901" y="291902"/>
                  </a:cubicBezTo>
                  <a:cubicBezTo>
                    <a:pt x="40704" y="295785"/>
                    <a:pt x="55095" y="327198"/>
                    <a:pt x="60020" y="332821"/>
                  </a:cubicBezTo>
                  <a:cubicBezTo>
                    <a:pt x="65210" y="338745"/>
                    <a:pt x="72570" y="342917"/>
                    <a:pt x="77201" y="349172"/>
                  </a:cubicBezTo>
                  <a:cubicBezTo>
                    <a:pt x="103684" y="384961"/>
                    <a:pt x="78295" y="352109"/>
                    <a:pt x="109614" y="381168"/>
                  </a:cubicBezTo>
                  <a:cubicBezTo>
                    <a:pt x="102175" y="389229"/>
                    <a:pt x="95614" y="398079"/>
                    <a:pt x="88626" y="406441"/>
                  </a:cubicBezTo>
                  <a:cubicBezTo>
                    <a:pt x="64205" y="435656"/>
                    <a:pt x="55600" y="434765"/>
                    <a:pt x="52701" y="442947"/>
                  </a:cubicBezTo>
                  <a:cubicBezTo>
                    <a:pt x="47554" y="457503"/>
                    <a:pt x="24203" y="478947"/>
                    <a:pt x="20270" y="496965"/>
                  </a:cubicBezTo>
                  <a:cubicBezTo>
                    <a:pt x="15814" y="503364"/>
                    <a:pt x="9608" y="503629"/>
                    <a:pt x="10967" y="520281"/>
                  </a:cubicBezTo>
                  <a:cubicBezTo>
                    <a:pt x="12031" y="533393"/>
                    <a:pt x="24786" y="551706"/>
                    <a:pt x="29982" y="554216"/>
                  </a:cubicBezTo>
                  <a:cubicBezTo>
                    <a:pt x="62119" y="569760"/>
                    <a:pt x="41432" y="571728"/>
                    <a:pt x="118087" y="636258"/>
                  </a:cubicBezTo>
                  <a:cubicBezTo>
                    <a:pt x="105891" y="647491"/>
                    <a:pt x="106830" y="643819"/>
                    <a:pt x="104442" y="647263"/>
                  </a:cubicBezTo>
                  <a:cubicBezTo>
                    <a:pt x="48858" y="727974"/>
                    <a:pt x="38461" y="726030"/>
                    <a:pt x="22790" y="764654"/>
                  </a:cubicBezTo>
                  <a:cubicBezTo>
                    <a:pt x="14810" y="784328"/>
                    <a:pt x="38052" y="796699"/>
                    <a:pt x="46760" y="804285"/>
                  </a:cubicBezTo>
                  <a:cubicBezTo>
                    <a:pt x="105146" y="855197"/>
                    <a:pt x="118490" y="873263"/>
                    <a:pt x="126289" y="880379"/>
                  </a:cubicBezTo>
                  <a:cubicBezTo>
                    <a:pt x="128184" y="882107"/>
                    <a:pt x="129669" y="878946"/>
                    <a:pt x="110101" y="895784"/>
                  </a:cubicBezTo>
                  <a:cubicBezTo>
                    <a:pt x="76293" y="924855"/>
                    <a:pt x="58847" y="948376"/>
                    <a:pt x="50831" y="960819"/>
                  </a:cubicBezTo>
                  <a:cubicBezTo>
                    <a:pt x="73568" y="961181"/>
                    <a:pt x="95915" y="961524"/>
                    <a:pt x="117858" y="961849"/>
                  </a:cubicBezTo>
                  <a:cubicBezTo>
                    <a:pt x="128833" y="951976"/>
                    <a:pt x="145617" y="935980"/>
                    <a:pt x="177657" y="910305"/>
                  </a:cubicBezTo>
                  <a:cubicBezTo>
                    <a:pt x="186071" y="901280"/>
                    <a:pt x="189619" y="893749"/>
                    <a:pt x="191567" y="882847"/>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3" name="Google Shape;683;p13"/>
            <p:cNvSpPr/>
            <p:nvPr/>
          </p:nvSpPr>
          <p:spPr>
            <a:xfrm>
              <a:off x="15574492" y="784315"/>
              <a:ext cx="202744" cy="892033"/>
            </a:xfrm>
            <a:custGeom>
              <a:avLst/>
              <a:gdLst/>
              <a:ahLst/>
              <a:cxnLst/>
              <a:rect l="l" t="t" r="r" b="b"/>
              <a:pathLst>
                <a:path w="202744" h="892033" extrusionOk="0">
                  <a:moveTo>
                    <a:pt x="182514" y="810016"/>
                  </a:moveTo>
                  <a:cubicBezTo>
                    <a:pt x="173800" y="786995"/>
                    <a:pt x="154665" y="787742"/>
                    <a:pt x="149403" y="772860"/>
                  </a:cubicBezTo>
                  <a:cubicBezTo>
                    <a:pt x="148549" y="770440"/>
                    <a:pt x="145494" y="768182"/>
                    <a:pt x="142927" y="767135"/>
                  </a:cubicBezTo>
                  <a:cubicBezTo>
                    <a:pt x="136239" y="764414"/>
                    <a:pt x="112474" y="730797"/>
                    <a:pt x="91715" y="718185"/>
                  </a:cubicBezTo>
                  <a:cubicBezTo>
                    <a:pt x="88816" y="716428"/>
                    <a:pt x="93080" y="717505"/>
                    <a:pt x="65676" y="692245"/>
                  </a:cubicBezTo>
                  <a:cubicBezTo>
                    <a:pt x="150281" y="593220"/>
                    <a:pt x="180355" y="572005"/>
                    <a:pt x="185888" y="554565"/>
                  </a:cubicBezTo>
                  <a:cubicBezTo>
                    <a:pt x="229763" y="540936"/>
                    <a:pt x="162020" y="495069"/>
                    <a:pt x="137268" y="460730"/>
                  </a:cubicBezTo>
                  <a:cubicBezTo>
                    <a:pt x="124759" y="443386"/>
                    <a:pt x="104229" y="433453"/>
                    <a:pt x="95245" y="413255"/>
                  </a:cubicBezTo>
                  <a:cubicBezTo>
                    <a:pt x="94289" y="411094"/>
                    <a:pt x="92088" y="412328"/>
                    <a:pt x="85142" y="406615"/>
                  </a:cubicBezTo>
                  <a:cubicBezTo>
                    <a:pt x="122775" y="354728"/>
                    <a:pt x="140539" y="354439"/>
                    <a:pt x="137604" y="339901"/>
                  </a:cubicBezTo>
                  <a:cubicBezTo>
                    <a:pt x="171629" y="311353"/>
                    <a:pt x="155531" y="313135"/>
                    <a:pt x="165165" y="309192"/>
                  </a:cubicBezTo>
                  <a:cubicBezTo>
                    <a:pt x="166007" y="308849"/>
                    <a:pt x="165183" y="303858"/>
                    <a:pt x="164714" y="301089"/>
                  </a:cubicBezTo>
                  <a:cubicBezTo>
                    <a:pt x="164461" y="299590"/>
                    <a:pt x="162783" y="298272"/>
                    <a:pt x="162687" y="296809"/>
                  </a:cubicBezTo>
                  <a:cubicBezTo>
                    <a:pt x="162224" y="289687"/>
                    <a:pt x="161954" y="287357"/>
                    <a:pt x="159127" y="285906"/>
                  </a:cubicBezTo>
                  <a:cubicBezTo>
                    <a:pt x="158832" y="265227"/>
                    <a:pt x="150949" y="268075"/>
                    <a:pt x="141874" y="253073"/>
                  </a:cubicBezTo>
                  <a:cubicBezTo>
                    <a:pt x="135440" y="242441"/>
                    <a:pt x="125764" y="233893"/>
                    <a:pt x="121771" y="221672"/>
                  </a:cubicBezTo>
                  <a:cubicBezTo>
                    <a:pt x="121284" y="220191"/>
                    <a:pt x="119654" y="219113"/>
                    <a:pt x="118680" y="217753"/>
                  </a:cubicBezTo>
                  <a:cubicBezTo>
                    <a:pt x="111169" y="207380"/>
                    <a:pt x="115841" y="189230"/>
                    <a:pt x="111794" y="185696"/>
                  </a:cubicBezTo>
                  <a:cubicBezTo>
                    <a:pt x="112035" y="185359"/>
                    <a:pt x="112420" y="185052"/>
                    <a:pt x="112546" y="184697"/>
                  </a:cubicBezTo>
                  <a:cubicBezTo>
                    <a:pt x="119461" y="165962"/>
                    <a:pt x="135975" y="154271"/>
                    <a:pt x="146414" y="138143"/>
                  </a:cubicBezTo>
                  <a:cubicBezTo>
                    <a:pt x="156740" y="122184"/>
                    <a:pt x="258267" y="95882"/>
                    <a:pt x="160793" y="22015"/>
                  </a:cubicBezTo>
                  <a:cubicBezTo>
                    <a:pt x="149036" y="13106"/>
                    <a:pt x="140677" y="5864"/>
                    <a:pt x="134471" y="0"/>
                  </a:cubicBezTo>
                  <a:cubicBezTo>
                    <a:pt x="104963" y="759"/>
                    <a:pt x="76368" y="1493"/>
                    <a:pt x="48796" y="2197"/>
                  </a:cubicBezTo>
                  <a:cubicBezTo>
                    <a:pt x="60516" y="12124"/>
                    <a:pt x="73265" y="22636"/>
                    <a:pt x="79616" y="32382"/>
                  </a:cubicBezTo>
                  <a:cubicBezTo>
                    <a:pt x="90999" y="49846"/>
                    <a:pt x="112239" y="54530"/>
                    <a:pt x="128975" y="74505"/>
                  </a:cubicBezTo>
                  <a:cubicBezTo>
                    <a:pt x="132325" y="78508"/>
                    <a:pt x="133449" y="77653"/>
                    <a:pt x="138278" y="80501"/>
                  </a:cubicBezTo>
                  <a:cubicBezTo>
                    <a:pt x="138043" y="80898"/>
                    <a:pt x="71052" y="149744"/>
                    <a:pt x="58538" y="150033"/>
                  </a:cubicBezTo>
                  <a:cubicBezTo>
                    <a:pt x="51791" y="170874"/>
                    <a:pt x="49668" y="175088"/>
                    <a:pt x="51448" y="179760"/>
                  </a:cubicBezTo>
                  <a:cubicBezTo>
                    <a:pt x="82129" y="260309"/>
                    <a:pt x="34273" y="158539"/>
                    <a:pt x="113857" y="291156"/>
                  </a:cubicBezTo>
                  <a:cubicBezTo>
                    <a:pt x="115234" y="293462"/>
                    <a:pt x="115426" y="290897"/>
                    <a:pt x="109984" y="294882"/>
                  </a:cubicBezTo>
                  <a:cubicBezTo>
                    <a:pt x="77240" y="318872"/>
                    <a:pt x="93753" y="316862"/>
                    <a:pt x="83699" y="325013"/>
                  </a:cubicBezTo>
                  <a:cubicBezTo>
                    <a:pt x="65399" y="339840"/>
                    <a:pt x="37580" y="380019"/>
                    <a:pt x="36817" y="382553"/>
                  </a:cubicBezTo>
                  <a:cubicBezTo>
                    <a:pt x="27454" y="385099"/>
                    <a:pt x="30112" y="395003"/>
                    <a:pt x="25926" y="400836"/>
                  </a:cubicBezTo>
                  <a:cubicBezTo>
                    <a:pt x="19005" y="410456"/>
                    <a:pt x="24645" y="441917"/>
                    <a:pt x="48188" y="453307"/>
                  </a:cubicBezTo>
                  <a:cubicBezTo>
                    <a:pt x="74450" y="466010"/>
                    <a:pt x="76224" y="480235"/>
                    <a:pt x="88991" y="492173"/>
                  </a:cubicBezTo>
                  <a:cubicBezTo>
                    <a:pt x="146390" y="545860"/>
                    <a:pt x="128313" y="522340"/>
                    <a:pt x="116677" y="542230"/>
                  </a:cubicBezTo>
                  <a:cubicBezTo>
                    <a:pt x="110219" y="553277"/>
                    <a:pt x="99755" y="561181"/>
                    <a:pt x="93116" y="572126"/>
                  </a:cubicBezTo>
                  <a:cubicBezTo>
                    <a:pt x="92370" y="573366"/>
                    <a:pt x="86291" y="573703"/>
                    <a:pt x="85136" y="576316"/>
                  </a:cubicBezTo>
                  <a:cubicBezTo>
                    <a:pt x="84962" y="576719"/>
                    <a:pt x="14097" y="663938"/>
                    <a:pt x="11554" y="665913"/>
                  </a:cubicBezTo>
                  <a:cubicBezTo>
                    <a:pt x="-2145" y="676508"/>
                    <a:pt x="3586" y="690782"/>
                    <a:pt x="1192" y="695640"/>
                  </a:cubicBezTo>
                  <a:cubicBezTo>
                    <a:pt x="-2674" y="703484"/>
                    <a:pt x="3273" y="705688"/>
                    <a:pt x="13135" y="712876"/>
                  </a:cubicBezTo>
                  <a:cubicBezTo>
                    <a:pt x="43895" y="760916"/>
                    <a:pt x="143798" y="832314"/>
                    <a:pt x="125559" y="840333"/>
                  </a:cubicBezTo>
                  <a:cubicBezTo>
                    <a:pt x="125247" y="840472"/>
                    <a:pt x="93976" y="876117"/>
                    <a:pt x="80054" y="892034"/>
                  </a:cubicBezTo>
                  <a:cubicBezTo>
                    <a:pt x="105209" y="891703"/>
                    <a:pt x="130719" y="891426"/>
                    <a:pt x="156559" y="891191"/>
                  </a:cubicBezTo>
                  <a:cubicBezTo>
                    <a:pt x="170481" y="875569"/>
                    <a:pt x="191528" y="852367"/>
                    <a:pt x="191691" y="852259"/>
                  </a:cubicBezTo>
                  <a:cubicBezTo>
                    <a:pt x="210411" y="839219"/>
                    <a:pt x="202485" y="814694"/>
                    <a:pt x="182514" y="810016"/>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4" name="Google Shape;684;p13"/>
            <p:cNvSpPr/>
            <p:nvPr/>
          </p:nvSpPr>
          <p:spPr>
            <a:xfrm>
              <a:off x="16506594" y="761191"/>
              <a:ext cx="196292" cy="919774"/>
            </a:xfrm>
            <a:custGeom>
              <a:avLst/>
              <a:gdLst/>
              <a:ahLst/>
              <a:cxnLst/>
              <a:rect l="l" t="t" r="r" b="b"/>
              <a:pathLst>
                <a:path w="196292" h="919774" extrusionOk="0">
                  <a:moveTo>
                    <a:pt x="175278" y="889698"/>
                  </a:moveTo>
                  <a:cubicBezTo>
                    <a:pt x="183030" y="880698"/>
                    <a:pt x="204931" y="867815"/>
                    <a:pt x="192609" y="836047"/>
                  </a:cubicBezTo>
                  <a:cubicBezTo>
                    <a:pt x="195069" y="829082"/>
                    <a:pt x="176036" y="816373"/>
                    <a:pt x="168483" y="813863"/>
                  </a:cubicBezTo>
                  <a:cubicBezTo>
                    <a:pt x="161886" y="811677"/>
                    <a:pt x="124247" y="771572"/>
                    <a:pt x="119147" y="765991"/>
                  </a:cubicBezTo>
                  <a:cubicBezTo>
                    <a:pt x="116826" y="763450"/>
                    <a:pt x="116104" y="759411"/>
                    <a:pt x="113723" y="756949"/>
                  </a:cubicBezTo>
                  <a:cubicBezTo>
                    <a:pt x="46028" y="687092"/>
                    <a:pt x="64899" y="707644"/>
                    <a:pt x="72644" y="691462"/>
                  </a:cubicBezTo>
                  <a:cubicBezTo>
                    <a:pt x="79259" y="677646"/>
                    <a:pt x="129743" y="621557"/>
                    <a:pt x="146268" y="609462"/>
                  </a:cubicBezTo>
                  <a:cubicBezTo>
                    <a:pt x="164929" y="595797"/>
                    <a:pt x="166601" y="578038"/>
                    <a:pt x="190547" y="560104"/>
                  </a:cubicBezTo>
                  <a:cubicBezTo>
                    <a:pt x="195634" y="516934"/>
                    <a:pt x="160136" y="516079"/>
                    <a:pt x="153834" y="498253"/>
                  </a:cubicBezTo>
                  <a:cubicBezTo>
                    <a:pt x="152980" y="495833"/>
                    <a:pt x="149925" y="493576"/>
                    <a:pt x="147357" y="492528"/>
                  </a:cubicBezTo>
                  <a:cubicBezTo>
                    <a:pt x="140670" y="489807"/>
                    <a:pt x="116904" y="456191"/>
                    <a:pt x="96145" y="443579"/>
                  </a:cubicBezTo>
                  <a:cubicBezTo>
                    <a:pt x="93481" y="441959"/>
                    <a:pt x="95802" y="440906"/>
                    <a:pt x="70804" y="418276"/>
                  </a:cubicBezTo>
                  <a:cubicBezTo>
                    <a:pt x="78628" y="402582"/>
                    <a:pt x="77407" y="404544"/>
                    <a:pt x="121060" y="357347"/>
                  </a:cubicBezTo>
                  <a:cubicBezTo>
                    <a:pt x="201834" y="270019"/>
                    <a:pt x="184070" y="284130"/>
                    <a:pt x="142077" y="227487"/>
                  </a:cubicBezTo>
                  <a:cubicBezTo>
                    <a:pt x="136063" y="219372"/>
                    <a:pt x="112039" y="211444"/>
                    <a:pt x="105568" y="203696"/>
                  </a:cubicBezTo>
                  <a:cubicBezTo>
                    <a:pt x="73660" y="165468"/>
                    <a:pt x="94931" y="176702"/>
                    <a:pt x="97167" y="159352"/>
                  </a:cubicBezTo>
                  <a:cubicBezTo>
                    <a:pt x="192369" y="71200"/>
                    <a:pt x="167400" y="94479"/>
                    <a:pt x="125949" y="56222"/>
                  </a:cubicBezTo>
                  <a:cubicBezTo>
                    <a:pt x="93806" y="26591"/>
                    <a:pt x="76240" y="9704"/>
                    <a:pt x="66787" y="0"/>
                  </a:cubicBezTo>
                  <a:cubicBezTo>
                    <a:pt x="44531" y="620"/>
                    <a:pt x="22256" y="1240"/>
                    <a:pt x="0" y="1860"/>
                  </a:cubicBezTo>
                  <a:cubicBezTo>
                    <a:pt x="14000" y="24959"/>
                    <a:pt x="38691" y="44567"/>
                    <a:pt x="92735" y="88532"/>
                  </a:cubicBezTo>
                  <a:cubicBezTo>
                    <a:pt x="86506" y="93606"/>
                    <a:pt x="79746" y="108898"/>
                    <a:pt x="65584" y="116001"/>
                  </a:cubicBezTo>
                  <a:cubicBezTo>
                    <a:pt x="63395" y="117103"/>
                    <a:pt x="47465" y="146174"/>
                    <a:pt x="47062" y="146252"/>
                  </a:cubicBezTo>
                  <a:cubicBezTo>
                    <a:pt x="38463" y="148064"/>
                    <a:pt x="41584" y="156504"/>
                    <a:pt x="34692" y="165757"/>
                  </a:cubicBezTo>
                  <a:cubicBezTo>
                    <a:pt x="-4618" y="218542"/>
                    <a:pt x="78832" y="241887"/>
                    <a:pt x="88706" y="252910"/>
                  </a:cubicBezTo>
                  <a:cubicBezTo>
                    <a:pt x="99314" y="264764"/>
                    <a:pt x="98497" y="264499"/>
                    <a:pt x="113392" y="278002"/>
                  </a:cubicBezTo>
                  <a:cubicBezTo>
                    <a:pt x="110993" y="289729"/>
                    <a:pt x="105394" y="281355"/>
                    <a:pt x="104895" y="288886"/>
                  </a:cubicBezTo>
                  <a:cubicBezTo>
                    <a:pt x="104642" y="292805"/>
                    <a:pt x="102562" y="295051"/>
                    <a:pt x="99242" y="296436"/>
                  </a:cubicBezTo>
                  <a:cubicBezTo>
                    <a:pt x="89176" y="300619"/>
                    <a:pt x="87858" y="314610"/>
                    <a:pt x="76204" y="317024"/>
                  </a:cubicBezTo>
                  <a:cubicBezTo>
                    <a:pt x="75807" y="317103"/>
                    <a:pt x="59937" y="339563"/>
                    <a:pt x="49053" y="349123"/>
                  </a:cubicBezTo>
                  <a:cubicBezTo>
                    <a:pt x="39010" y="357943"/>
                    <a:pt x="20831" y="385244"/>
                    <a:pt x="18107" y="389982"/>
                  </a:cubicBezTo>
                  <a:cubicBezTo>
                    <a:pt x="5869" y="397784"/>
                    <a:pt x="3151" y="413785"/>
                    <a:pt x="9303" y="424423"/>
                  </a:cubicBezTo>
                  <a:cubicBezTo>
                    <a:pt x="16321" y="436547"/>
                    <a:pt x="10909" y="429203"/>
                    <a:pt x="15617" y="442236"/>
                  </a:cubicBezTo>
                  <a:cubicBezTo>
                    <a:pt x="32858" y="451911"/>
                    <a:pt x="31908" y="460604"/>
                    <a:pt x="38601" y="466407"/>
                  </a:cubicBezTo>
                  <a:cubicBezTo>
                    <a:pt x="50334" y="476581"/>
                    <a:pt x="79722" y="504695"/>
                    <a:pt x="80095" y="505092"/>
                  </a:cubicBezTo>
                  <a:cubicBezTo>
                    <a:pt x="137952" y="567201"/>
                    <a:pt x="123928" y="532851"/>
                    <a:pt x="110145" y="561097"/>
                  </a:cubicBezTo>
                  <a:cubicBezTo>
                    <a:pt x="107721" y="566064"/>
                    <a:pt x="99543" y="565142"/>
                    <a:pt x="84984" y="588506"/>
                  </a:cubicBezTo>
                  <a:cubicBezTo>
                    <a:pt x="74695" y="605026"/>
                    <a:pt x="62277" y="612015"/>
                    <a:pt x="54315" y="623188"/>
                  </a:cubicBezTo>
                  <a:cubicBezTo>
                    <a:pt x="48873" y="630828"/>
                    <a:pt x="44470" y="639093"/>
                    <a:pt x="36833" y="644957"/>
                  </a:cubicBezTo>
                  <a:cubicBezTo>
                    <a:pt x="36436" y="645264"/>
                    <a:pt x="17830" y="677736"/>
                    <a:pt x="10969" y="678073"/>
                  </a:cubicBezTo>
                  <a:cubicBezTo>
                    <a:pt x="-2688" y="701991"/>
                    <a:pt x="-4468" y="692437"/>
                    <a:pt x="16171" y="736336"/>
                  </a:cubicBezTo>
                  <a:cubicBezTo>
                    <a:pt x="25233" y="740755"/>
                    <a:pt x="29166" y="749791"/>
                    <a:pt x="34741" y="757286"/>
                  </a:cubicBezTo>
                  <a:cubicBezTo>
                    <a:pt x="41554" y="766454"/>
                    <a:pt x="69968" y="788211"/>
                    <a:pt x="75146" y="806500"/>
                  </a:cubicBezTo>
                  <a:cubicBezTo>
                    <a:pt x="76625" y="811720"/>
                    <a:pt x="102195" y="823591"/>
                    <a:pt x="106874" y="839430"/>
                  </a:cubicBezTo>
                  <a:cubicBezTo>
                    <a:pt x="107872" y="842807"/>
                    <a:pt x="108160" y="834199"/>
                    <a:pt x="122653" y="852801"/>
                  </a:cubicBezTo>
                  <a:cubicBezTo>
                    <a:pt x="115184" y="861608"/>
                    <a:pt x="105370" y="868122"/>
                    <a:pt x="98310" y="877369"/>
                  </a:cubicBezTo>
                  <a:cubicBezTo>
                    <a:pt x="97420" y="878537"/>
                    <a:pt x="91370" y="878169"/>
                    <a:pt x="89933" y="880680"/>
                  </a:cubicBezTo>
                  <a:cubicBezTo>
                    <a:pt x="88430" y="883298"/>
                    <a:pt x="68441" y="902027"/>
                    <a:pt x="51272" y="918480"/>
                  </a:cubicBezTo>
                  <a:cubicBezTo>
                    <a:pt x="80648" y="918895"/>
                    <a:pt x="109989" y="919329"/>
                    <a:pt x="139251" y="919774"/>
                  </a:cubicBezTo>
                  <a:cubicBezTo>
                    <a:pt x="139744" y="918811"/>
                    <a:pt x="140183" y="917752"/>
                    <a:pt x="140520" y="916523"/>
                  </a:cubicBezTo>
                  <a:cubicBezTo>
                    <a:pt x="141476" y="913128"/>
                    <a:pt x="156931" y="911015"/>
                    <a:pt x="175278" y="889698"/>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5" name="Google Shape;685;p13"/>
            <p:cNvSpPr/>
            <p:nvPr/>
          </p:nvSpPr>
          <p:spPr>
            <a:xfrm>
              <a:off x="16923603" y="748188"/>
              <a:ext cx="202635" cy="939941"/>
            </a:xfrm>
            <a:custGeom>
              <a:avLst/>
              <a:gdLst/>
              <a:ahLst/>
              <a:cxnLst/>
              <a:rect l="l" t="t" r="r" b="b"/>
              <a:pathLst>
                <a:path w="202635" h="939941" extrusionOk="0">
                  <a:moveTo>
                    <a:pt x="151671" y="932248"/>
                  </a:moveTo>
                  <a:cubicBezTo>
                    <a:pt x="164402" y="920298"/>
                    <a:pt x="188961" y="890246"/>
                    <a:pt x="191625" y="888392"/>
                  </a:cubicBezTo>
                  <a:cubicBezTo>
                    <a:pt x="210340" y="875346"/>
                    <a:pt x="202414" y="850814"/>
                    <a:pt x="182443" y="846142"/>
                  </a:cubicBezTo>
                  <a:cubicBezTo>
                    <a:pt x="173729" y="823122"/>
                    <a:pt x="154594" y="823862"/>
                    <a:pt x="149332" y="808986"/>
                  </a:cubicBezTo>
                  <a:cubicBezTo>
                    <a:pt x="148478" y="806566"/>
                    <a:pt x="145423" y="804309"/>
                    <a:pt x="142855" y="803261"/>
                  </a:cubicBezTo>
                  <a:cubicBezTo>
                    <a:pt x="136168" y="800540"/>
                    <a:pt x="112402" y="766924"/>
                    <a:pt x="91644" y="754312"/>
                  </a:cubicBezTo>
                  <a:cubicBezTo>
                    <a:pt x="89954" y="753282"/>
                    <a:pt x="88811" y="751344"/>
                    <a:pt x="87458" y="749785"/>
                  </a:cubicBezTo>
                  <a:cubicBezTo>
                    <a:pt x="56103" y="713592"/>
                    <a:pt x="64083" y="739376"/>
                    <a:pt x="76231" y="717373"/>
                  </a:cubicBezTo>
                  <a:cubicBezTo>
                    <a:pt x="84680" y="702064"/>
                    <a:pt x="138008" y="649948"/>
                    <a:pt x="139217" y="642657"/>
                  </a:cubicBezTo>
                  <a:cubicBezTo>
                    <a:pt x="139794" y="639154"/>
                    <a:pt x="155003" y="635307"/>
                    <a:pt x="170897" y="612238"/>
                  </a:cubicBezTo>
                  <a:cubicBezTo>
                    <a:pt x="180254" y="598662"/>
                    <a:pt x="182713" y="600480"/>
                    <a:pt x="185816" y="590686"/>
                  </a:cubicBezTo>
                  <a:cubicBezTo>
                    <a:pt x="199443" y="586454"/>
                    <a:pt x="206485" y="573221"/>
                    <a:pt x="190934" y="555679"/>
                  </a:cubicBezTo>
                  <a:cubicBezTo>
                    <a:pt x="179706" y="543019"/>
                    <a:pt x="99485" y="459086"/>
                    <a:pt x="95173" y="449376"/>
                  </a:cubicBezTo>
                  <a:cubicBezTo>
                    <a:pt x="94211" y="447215"/>
                    <a:pt x="92016" y="448449"/>
                    <a:pt x="85071" y="442736"/>
                  </a:cubicBezTo>
                  <a:cubicBezTo>
                    <a:pt x="122451" y="391198"/>
                    <a:pt x="140456" y="390487"/>
                    <a:pt x="137533" y="376021"/>
                  </a:cubicBezTo>
                  <a:cubicBezTo>
                    <a:pt x="171552" y="347474"/>
                    <a:pt x="155418" y="349274"/>
                    <a:pt x="165087" y="345313"/>
                  </a:cubicBezTo>
                  <a:cubicBezTo>
                    <a:pt x="165929" y="344970"/>
                    <a:pt x="165105" y="339979"/>
                    <a:pt x="164637" y="337210"/>
                  </a:cubicBezTo>
                  <a:cubicBezTo>
                    <a:pt x="156975" y="291806"/>
                    <a:pt x="129908" y="282920"/>
                    <a:pt x="121687" y="257793"/>
                  </a:cubicBezTo>
                  <a:cubicBezTo>
                    <a:pt x="121200" y="256312"/>
                    <a:pt x="119571" y="255234"/>
                    <a:pt x="118596" y="253873"/>
                  </a:cubicBezTo>
                  <a:cubicBezTo>
                    <a:pt x="111110" y="243537"/>
                    <a:pt x="115740" y="225326"/>
                    <a:pt x="111711" y="221816"/>
                  </a:cubicBezTo>
                  <a:cubicBezTo>
                    <a:pt x="111951" y="221479"/>
                    <a:pt x="112336" y="221172"/>
                    <a:pt x="112462" y="220817"/>
                  </a:cubicBezTo>
                  <a:cubicBezTo>
                    <a:pt x="119378" y="202083"/>
                    <a:pt x="135891" y="190392"/>
                    <a:pt x="146331" y="174264"/>
                  </a:cubicBezTo>
                  <a:cubicBezTo>
                    <a:pt x="157685" y="156715"/>
                    <a:pt x="257643" y="131593"/>
                    <a:pt x="160710" y="58136"/>
                  </a:cubicBezTo>
                  <a:cubicBezTo>
                    <a:pt x="114537" y="23147"/>
                    <a:pt x="122499" y="19656"/>
                    <a:pt x="99221" y="0"/>
                  </a:cubicBezTo>
                  <a:cubicBezTo>
                    <a:pt x="72785" y="795"/>
                    <a:pt x="46054" y="1595"/>
                    <a:pt x="19084" y="2390"/>
                  </a:cubicBezTo>
                  <a:cubicBezTo>
                    <a:pt x="21591" y="12431"/>
                    <a:pt x="28645" y="19361"/>
                    <a:pt x="34629" y="26747"/>
                  </a:cubicBezTo>
                  <a:cubicBezTo>
                    <a:pt x="43132" y="27554"/>
                    <a:pt x="87013" y="78430"/>
                    <a:pt x="96617" y="84829"/>
                  </a:cubicBezTo>
                  <a:cubicBezTo>
                    <a:pt x="136445" y="111414"/>
                    <a:pt x="125837" y="111492"/>
                    <a:pt x="133787" y="114442"/>
                  </a:cubicBezTo>
                  <a:cubicBezTo>
                    <a:pt x="142326" y="117609"/>
                    <a:pt x="138267" y="115399"/>
                    <a:pt x="107261" y="146246"/>
                  </a:cubicBezTo>
                  <a:cubicBezTo>
                    <a:pt x="101223" y="152254"/>
                    <a:pt x="70289" y="185889"/>
                    <a:pt x="58466" y="186159"/>
                  </a:cubicBezTo>
                  <a:cubicBezTo>
                    <a:pt x="51719" y="207001"/>
                    <a:pt x="49597" y="211215"/>
                    <a:pt x="51377" y="215887"/>
                  </a:cubicBezTo>
                  <a:cubicBezTo>
                    <a:pt x="57823" y="232821"/>
                    <a:pt x="55123" y="243886"/>
                    <a:pt x="68587" y="256853"/>
                  </a:cubicBezTo>
                  <a:cubicBezTo>
                    <a:pt x="78203" y="266112"/>
                    <a:pt x="112414" y="325669"/>
                    <a:pt x="114597" y="328384"/>
                  </a:cubicBezTo>
                  <a:cubicBezTo>
                    <a:pt x="103117" y="333995"/>
                    <a:pt x="88992" y="343561"/>
                    <a:pt x="87386" y="356293"/>
                  </a:cubicBezTo>
                  <a:cubicBezTo>
                    <a:pt x="86724" y="361537"/>
                    <a:pt x="73356" y="364342"/>
                    <a:pt x="50631" y="399572"/>
                  </a:cubicBezTo>
                  <a:cubicBezTo>
                    <a:pt x="46361" y="406188"/>
                    <a:pt x="39145" y="410685"/>
                    <a:pt x="36751" y="418686"/>
                  </a:cubicBezTo>
                  <a:cubicBezTo>
                    <a:pt x="27388" y="421232"/>
                    <a:pt x="30046" y="431135"/>
                    <a:pt x="25861" y="436969"/>
                  </a:cubicBezTo>
                  <a:cubicBezTo>
                    <a:pt x="17580" y="448479"/>
                    <a:pt x="27863" y="469712"/>
                    <a:pt x="35753" y="481433"/>
                  </a:cubicBezTo>
                  <a:cubicBezTo>
                    <a:pt x="40071" y="487856"/>
                    <a:pt x="63710" y="491505"/>
                    <a:pt x="80043" y="517867"/>
                  </a:cubicBezTo>
                  <a:cubicBezTo>
                    <a:pt x="85269" y="526307"/>
                    <a:pt x="122307" y="559249"/>
                    <a:pt x="129535" y="565660"/>
                  </a:cubicBezTo>
                  <a:cubicBezTo>
                    <a:pt x="114224" y="580373"/>
                    <a:pt x="94999" y="605044"/>
                    <a:pt x="93051" y="608258"/>
                  </a:cubicBezTo>
                  <a:cubicBezTo>
                    <a:pt x="92299" y="609499"/>
                    <a:pt x="86225" y="609836"/>
                    <a:pt x="85071" y="612448"/>
                  </a:cubicBezTo>
                  <a:cubicBezTo>
                    <a:pt x="81486" y="620612"/>
                    <a:pt x="35537" y="667460"/>
                    <a:pt x="17267" y="698728"/>
                  </a:cubicBezTo>
                  <a:cubicBezTo>
                    <a:pt x="4422" y="704249"/>
                    <a:pt x="-256" y="717896"/>
                    <a:pt x="2444" y="728967"/>
                  </a:cubicBezTo>
                  <a:cubicBezTo>
                    <a:pt x="-425" y="735012"/>
                    <a:pt x="-2048" y="738449"/>
                    <a:pt x="5048" y="743301"/>
                  </a:cubicBezTo>
                  <a:cubicBezTo>
                    <a:pt x="18693" y="752626"/>
                    <a:pt x="29944" y="773534"/>
                    <a:pt x="34087" y="777128"/>
                  </a:cubicBezTo>
                  <a:cubicBezTo>
                    <a:pt x="54582" y="794899"/>
                    <a:pt x="131015" y="870018"/>
                    <a:pt x="132163" y="872276"/>
                  </a:cubicBezTo>
                  <a:cubicBezTo>
                    <a:pt x="114796" y="886260"/>
                    <a:pt x="102787" y="904038"/>
                    <a:pt x="71384" y="938635"/>
                  </a:cubicBezTo>
                  <a:cubicBezTo>
                    <a:pt x="95955" y="939069"/>
                    <a:pt x="120346" y="939508"/>
                    <a:pt x="144539" y="939942"/>
                  </a:cubicBezTo>
                  <a:cubicBezTo>
                    <a:pt x="146319" y="937672"/>
                    <a:pt x="148598" y="935126"/>
                    <a:pt x="151671" y="932248"/>
                  </a:cubicBezTo>
                  <a:close/>
                </a:path>
              </a:pathLst>
            </a:custGeom>
            <a:solidFill>
              <a:srgbClr val="000000"/>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6" name="Google Shape;686;p13"/>
            <p:cNvSpPr/>
            <p:nvPr/>
          </p:nvSpPr>
          <p:spPr>
            <a:xfrm>
              <a:off x="17567434" y="725896"/>
              <a:ext cx="196778" cy="971878"/>
            </a:xfrm>
            <a:custGeom>
              <a:avLst/>
              <a:gdLst/>
              <a:ahLst/>
              <a:cxnLst/>
              <a:rect l="l" t="t" r="r" b="b"/>
              <a:pathLst>
                <a:path w="196778" h="971878" extrusionOk="0">
                  <a:moveTo>
                    <a:pt x="186052" y="898391"/>
                  </a:moveTo>
                  <a:cubicBezTo>
                    <a:pt x="204219" y="885731"/>
                    <a:pt x="196528" y="861915"/>
                    <a:pt x="177140" y="857376"/>
                  </a:cubicBezTo>
                  <a:cubicBezTo>
                    <a:pt x="168661" y="834969"/>
                    <a:pt x="150031" y="835529"/>
                    <a:pt x="144991" y="821298"/>
                  </a:cubicBezTo>
                  <a:cubicBezTo>
                    <a:pt x="144161" y="818950"/>
                    <a:pt x="141197" y="816752"/>
                    <a:pt x="138707" y="815735"/>
                  </a:cubicBezTo>
                  <a:cubicBezTo>
                    <a:pt x="132218" y="813092"/>
                    <a:pt x="109144" y="780457"/>
                    <a:pt x="88987" y="768212"/>
                  </a:cubicBezTo>
                  <a:cubicBezTo>
                    <a:pt x="86762" y="766864"/>
                    <a:pt x="81554" y="759044"/>
                    <a:pt x="77224" y="754932"/>
                  </a:cubicBezTo>
                  <a:cubicBezTo>
                    <a:pt x="62052" y="740508"/>
                    <a:pt x="62094" y="744878"/>
                    <a:pt x="66418" y="740189"/>
                  </a:cubicBezTo>
                  <a:cubicBezTo>
                    <a:pt x="66779" y="739797"/>
                    <a:pt x="122801" y="674901"/>
                    <a:pt x="125315" y="673149"/>
                  </a:cubicBezTo>
                  <a:cubicBezTo>
                    <a:pt x="137360" y="664745"/>
                    <a:pt x="132333" y="660386"/>
                    <a:pt x="138262" y="656774"/>
                  </a:cubicBezTo>
                  <a:cubicBezTo>
                    <a:pt x="158372" y="644530"/>
                    <a:pt x="172780" y="621509"/>
                    <a:pt x="178643" y="612617"/>
                  </a:cubicBezTo>
                  <a:cubicBezTo>
                    <a:pt x="169876" y="603671"/>
                    <a:pt x="161030" y="594797"/>
                    <a:pt x="152154" y="585948"/>
                  </a:cubicBezTo>
                  <a:cubicBezTo>
                    <a:pt x="161402" y="579230"/>
                    <a:pt x="170002" y="573095"/>
                    <a:pt x="178006" y="567412"/>
                  </a:cubicBezTo>
                  <a:cubicBezTo>
                    <a:pt x="162485" y="550905"/>
                    <a:pt x="95908" y="479988"/>
                    <a:pt x="92420" y="472156"/>
                  </a:cubicBezTo>
                  <a:cubicBezTo>
                    <a:pt x="91488" y="470055"/>
                    <a:pt x="89354" y="471253"/>
                    <a:pt x="82612" y="465709"/>
                  </a:cubicBezTo>
                  <a:cubicBezTo>
                    <a:pt x="119133" y="415344"/>
                    <a:pt x="136398" y="415043"/>
                    <a:pt x="133547" y="400938"/>
                  </a:cubicBezTo>
                  <a:cubicBezTo>
                    <a:pt x="166580" y="373222"/>
                    <a:pt x="150951" y="374956"/>
                    <a:pt x="160302" y="371121"/>
                  </a:cubicBezTo>
                  <a:cubicBezTo>
                    <a:pt x="161120" y="370790"/>
                    <a:pt x="160320" y="365944"/>
                    <a:pt x="159869" y="363259"/>
                  </a:cubicBezTo>
                  <a:cubicBezTo>
                    <a:pt x="159622" y="361802"/>
                    <a:pt x="157993" y="360525"/>
                    <a:pt x="157896" y="359105"/>
                  </a:cubicBezTo>
                  <a:cubicBezTo>
                    <a:pt x="157451" y="352188"/>
                    <a:pt x="157181" y="349924"/>
                    <a:pt x="154439" y="348515"/>
                  </a:cubicBezTo>
                  <a:cubicBezTo>
                    <a:pt x="154162" y="328432"/>
                    <a:pt x="146501" y="331202"/>
                    <a:pt x="137685" y="316639"/>
                  </a:cubicBezTo>
                  <a:cubicBezTo>
                    <a:pt x="131437" y="306315"/>
                    <a:pt x="122043" y="298019"/>
                    <a:pt x="118165" y="286153"/>
                  </a:cubicBezTo>
                  <a:cubicBezTo>
                    <a:pt x="117696" y="284714"/>
                    <a:pt x="116108" y="283667"/>
                    <a:pt x="115158" y="282349"/>
                  </a:cubicBezTo>
                  <a:cubicBezTo>
                    <a:pt x="107887" y="272313"/>
                    <a:pt x="112386" y="254632"/>
                    <a:pt x="108471" y="251225"/>
                  </a:cubicBezTo>
                  <a:cubicBezTo>
                    <a:pt x="108705" y="250900"/>
                    <a:pt x="109078" y="250599"/>
                    <a:pt x="109204" y="250255"/>
                  </a:cubicBezTo>
                  <a:cubicBezTo>
                    <a:pt x="115922" y="232069"/>
                    <a:pt x="131954" y="220715"/>
                    <a:pt x="142087" y="205056"/>
                  </a:cubicBezTo>
                  <a:cubicBezTo>
                    <a:pt x="152105" y="189573"/>
                    <a:pt x="250686" y="164024"/>
                    <a:pt x="156050" y="92306"/>
                  </a:cubicBezTo>
                  <a:cubicBezTo>
                    <a:pt x="107611" y="55602"/>
                    <a:pt x="120570" y="54614"/>
                    <a:pt x="90280" y="30931"/>
                  </a:cubicBezTo>
                  <a:cubicBezTo>
                    <a:pt x="81013" y="23683"/>
                    <a:pt x="93587" y="28180"/>
                    <a:pt x="97508" y="17350"/>
                  </a:cubicBezTo>
                  <a:cubicBezTo>
                    <a:pt x="98873" y="13587"/>
                    <a:pt x="102060" y="12046"/>
                    <a:pt x="104369" y="9464"/>
                  </a:cubicBezTo>
                  <a:cubicBezTo>
                    <a:pt x="108555" y="4774"/>
                    <a:pt x="111826" y="1830"/>
                    <a:pt x="113775" y="0"/>
                  </a:cubicBezTo>
                  <a:cubicBezTo>
                    <a:pt x="87856" y="1084"/>
                    <a:pt x="59646" y="2203"/>
                    <a:pt x="29416" y="3359"/>
                  </a:cubicBezTo>
                  <a:cubicBezTo>
                    <a:pt x="17341" y="10397"/>
                    <a:pt x="16330" y="29884"/>
                    <a:pt x="19049" y="36849"/>
                  </a:cubicBezTo>
                  <a:cubicBezTo>
                    <a:pt x="18688" y="45566"/>
                    <a:pt x="34714" y="64427"/>
                    <a:pt x="38028" y="65499"/>
                  </a:cubicBezTo>
                  <a:cubicBezTo>
                    <a:pt x="49171" y="69111"/>
                    <a:pt x="82516" y="110679"/>
                    <a:pt x="93816" y="118223"/>
                  </a:cubicBezTo>
                  <a:cubicBezTo>
                    <a:pt x="132483" y="144031"/>
                    <a:pt x="122188" y="144109"/>
                    <a:pt x="129903" y="146975"/>
                  </a:cubicBezTo>
                  <a:cubicBezTo>
                    <a:pt x="132964" y="148106"/>
                    <a:pt x="137570" y="149497"/>
                    <a:pt x="127865" y="155415"/>
                  </a:cubicBezTo>
                  <a:cubicBezTo>
                    <a:pt x="117527" y="161712"/>
                    <a:pt x="71475" y="216272"/>
                    <a:pt x="56778" y="216603"/>
                  </a:cubicBezTo>
                  <a:cubicBezTo>
                    <a:pt x="50229" y="236843"/>
                    <a:pt x="48166" y="240930"/>
                    <a:pt x="49892" y="245469"/>
                  </a:cubicBezTo>
                  <a:cubicBezTo>
                    <a:pt x="56153" y="261916"/>
                    <a:pt x="53531" y="272650"/>
                    <a:pt x="66604" y="285244"/>
                  </a:cubicBezTo>
                  <a:cubicBezTo>
                    <a:pt x="75961" y="294250"/>
                    <a:pt x="109138" y="352043"/>
                    <a:pt x="111285" y="354692"/>
                  </a:cubicBezTo>
                  <a:cubicBezTo>
                    <a:pt x="100148" y="360140"/>
                    <a:pt x="86419" y="369429"/>
                    <a:pt x="84861" y="381788"/>
                  </a:cubicBezTo>
                  <a:cubicBezTo>
                    <a:pt x="84218" y="386881"/>
                    <a:pt x="71241" y="389597"/>
                    <a:pt x="49171" y="423809"/>
                  </a:cubicBezTo>
                  <a:cubicBezTo>
                    <a:pt x="45027" y="430232"/>
                    <a:pt x="38022" y="434597"/>
                    <a:pt x="35694" y="442363"/>
                  </a:cubicBezTo>
                  <a:cubicBezTo>
                    <a:pt x="26602" y="444837"/>
                    <a:pt x="29188" y="454451"/>
                    <a:pt x="25117" y="460116"/>
                  </a:cubicBezTo>
                  <a:cubicBezTo>
                    <a:pt x="17076" y="471289"/>
                    <a:pt x="27065" y="491908"/>
                    <a:pt x="34720" y="503292"/>
                  </a:cubicBezTo>
                  <a:cubicBezTo>
                    <a:pt x="38918" y="509529"/>
                    <a:pt x="61859" y="513069"/>
                    <a:pt x="77723" y="538666"/>
                  </a:cubicBezTo>
                  <a:cubicBezTo>
                    <a:pt x="82787" y="546841"/>
                    <a:pt x="118532" y="578646"/>
                    <a:pt x="125778" y="585069"/>
                  </a:cubicBezTo>
                  <a:cubicBezTo>
                    <a:pt x="104075" y="605923"/>
                    <a:pt x="32754" y="686917"/>
                    <a:pt x="16776" y="714266"/>
                  </a:cubicBezTo>
                  <a:cubicBezTo>
                    <a:pt x="4303" y="719618"/>
                    <a:pt x="-237" y="732874"/>
                    <a:pt x="2385" y="743626"/>
                  </a:cubicBezTo>
                  <a:cubicBezTo>
                    <a:pt x="-399" y="749484"/>
                    <a:pt x="-2011" y="752819"/>
                    <a:pt x="4911" y="757539"/>
                  </a:cubicBezTo>
                  <a:cubicBezTo>
                    <a:pt x="18153" y="766593"/>
                    <a:pt x="29085" y="786893"/>
                    <a:pt x="33102" y="790378"/>
                  </a:cubicBezTo>
                  <a:cubicBezTo>
                    <a:pt x="63634" y="816861"/>
                    <a:pt x="128129" y="882365"/>
                    <a:pt x="128328" y="882757"/>
                  </a:cubicBezTo>
                  <a:cubicBezTo>
                    <a:pt x="121574" y="888187"/>
                    <a:pt x="123306" y="884472"/>
                    <a:pt x="118748" y="890167"/>
                  </a:cubicBezTo>
                  <a:cubicBezTo>
                    <a:pt x="74506" y="945462"/>
                    <a:pt x="47421" y="964720"/>
                    <a:pt x="49562" y="971132"/>
                  </a:cubicBezTo>
                  <a:cubicBezTo>
                    <a:pt x="74079" y="971421"/>
                    <a:pt x="97875" y="971668"/>
                    <a:pt x="120955" y="971878"/>
                  </a:cubicBezTo>
                  <a:cubicBezTo>
                    <a:pt x="131130" y="960434"/>
                    <a:pt x="184633" y="899384"/>
                    <a:pt x="186052" y="898391"/>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7" name="Google Shape;687;p13"/>
            <p:cNvSpPr/>
            <p:nvPr/>
          </p:nvSpPr>
          <p:spPr>
            <a:xfrm>
              <a:off x="15388656" y="789010"/>
              <a:ext cx="191003" cy="891883"/>
            </a:xfrm>
            <a:custGeom>
              <a:avLst/>
              <a:gdLst/>
              <a:ahLst/>
              <a:cxnLst/>
              <a:rect l="l" t="t" r="r" b="b"/>
              <a:pathLst>
                <a:path w="191003" h="891883" extrusionOk="0">
                  <a:moveTo>
                    <a:pt x="185987" y="815681"/>
                  </a:moveTo>
                  <a:cubicBezTo>
                    <a:pt x="199824" y="797151"/>
                    <a:pt x="172878" y="795881"/>
                    <a:pt x="170761" y="790137"/>
                  </a:cubicBezTo>
                  <a:cubicBezTo>
                    <a:pt x="165481" y="775756"/>
                    <a:pt x="147993" y="773311"/>
                    <a:pt x="143621" y="763607"/>
                  </a:cubicBezTo>
                  <a:cubicBezTo>
                    <a:pt x="133440" y="741020"/>
                    <a:pt x="113157" y="734133"/>
                    <a:pt x="82559" y="694009"/>
                  </a:cubicBezTo>
                  <a:cubicBezTo>
                    <a:pt x="89030" y="683239"/>
                    <a:pt x="93793" y="689162"/>
                    <a:pt x="112248" y="663631"/>
                  </a:cubicBezTo>
                  <a:cubicBezTo>
                    <a:pt x="149232" y="612478"/>
                    <a:pt x="154686" y="622069"/>
                    <a:pt x="168566" y="594599"/>
                  </a:cubicBezTo>
                  <a:cubicBezTo>
                    <a:pt x="177490" y="576900"/>
                    <a:pt x="188122" y="581198"/>
                    <a:pt x="145552" y="536854"/>
                  </a:cubicBezTo>
                  <a:cubicBezTo>
                    <a:pt x="135281" y="526150"/>
                    <a:pt x="124179" y="515736"/>
                    <a:pt x="115580" y="503804"/>
                  </a:cubicBezTo>
                  <a:cubicBezTo>
                    <a:pt x="103439" y="486966"/>
                    <a:pt x="83498" y="477321"/>
                    <a:pt x="74778" y="457708"/>
                  </a:cubicBezTo>
                  <a:cubicBezTo>
                    <a:pt x="73864" y="455655"/>
                    <a:pt x="71837" y="456781"/>
                    <a:pt x="65300" y="451519"/>
                  </a:cubicBezTo>
                  <a:cubicBezTo>
                    <a:pt x="72697" y="441749"/>
                    <a:pt x="130921" y="373800"/>
                    <a:pt x="149485" y="366931"/>
                  </a:cubicBezTo>
                  <a:cubicBezTo>
                    <a:pt x="156460" y="364354"/>
                    <a:pt x="155366" y="353861"/>
                    <a:pt x="163659" y="352434"/>
                  </a:cubicBezTo>
                  <a:cubicBezTo>
                    <a:pt x="164044" y="352368"/>
                    <a:pt x="162709" y="355089"/>
                    <a:pt x="168710" y="324935"/>
                  </a:cubicBezTo>
                  <a:cubicBezTo>
                    <a:pt x="171440" y="321353"/>
                    <a:pt x="168602" y="319763"/>
                    <a:pt x="164525" y="309933"/>
                  </a:cubicBezTo>
                  <a:cubicBezTo>
                    <a:pt x="127090" y="299464"/>
                    <a:pt x="83383" y="215068"/>
                    <a:pt x="76480" y="211396"/>
                  </a:cubicBezTo>
                  <a:cubicBezTo>
                    <a:pt x="68452" y="207133"/>
                    <a:pt x="63983" y="200108"/>
                    <a:pt x="60544" y="192565"/>
                  </a:cubicBezTo>
                  <a:cubicBezTo>
                    <a:pt x="62546" y="190837"/>
                    <a:pt x="64332" y="188658"/>
                    <a:pt x="66094" y="186232"/>
                  </a:cubicBezTo>
                  <a:cubicBezTo>
                    <a:pt x="85747" y="159129"/>
                    <a:pt x="112736" y="150653"/>
                    <a:pt x="133585" y="129498"/>
                  </a:cubicBezTo>
                  <a:cubicBezTo>
                    <a:pt x="162648" y="100012"/>
                    <a:pt x="170382" y="90976"/>
                    <a:pt x="189090" y="79676"/>
                  </a:cubicBezTo>
                  <a:cubicBezTo>
                    <a:pt x="184899" y="73861"/>
                    <a:pt x="192831" y="73692"/>
                    <a:pt x="190600" y="63355"/>
                  </a:cubicBezTo>
                  <a:cubicBezTo>
                    <a:pt x="187623" y="49323"/>
                    <a:pt x="154253" y="20270"/>
                    <a:pt x="136820" y="0"/>
                  </a:cubicBezTo>
                  <a:cubicBezTo>
                    <a:pt x="112303" y="620"/>
                    <a:pt x="88922" y="1216"/>
                    <a:pt x="66780" y="1770"/>
                  </a:cubicBezTo>
                  <a:cubicBezTo>
                    <a:pt x="74164" y="9801"/>
                    <a:pt x="74213" y="13792"/>
                    <a:pt x="83209" y="22208"/>
                  </a:cubicBezTo>
                  <a:cubicBezTo>
                    <a:pt x="152960" y="87448"/>
                    <a:pt x="124348" y="40852"/>
                    <a:pt x="61794" y="125399"/>
                  </a:cubicBezTo>
                  <a:cubicBezTo>
                    <a:pt x="55757" y="133556"/>
                    <a:pt x="33795" y="142249"/>
                    <a:pt x="27794" y="150436"/>
                  </a:cubicBezTo>
                  <a:cubicBezTo>
                    <a:pt x="21678" y="158792"/>
                    <a:pt x="17522" y="164626"/>
                    <a:pt x="12285" y="166889"/>
                  </a:cubicBezTo>
                  <a:cubicBezTo>
                    <a:pt x="197" y="172115"/>
                    <a:pt x="1917" y="187947"/>
                    <a:pt x="1358" y="189278"/>
                  </a:cubicBezTo>
                  <a:cubicBezTo>
                    <a:pt x="-2034" y="197297"/>
                    <a:pt x="1430" y="204250"/>
                    <a:pt x="6223" y="209313"/>
                  </a:cubicBezTo>
                  <a:cubicBezTo>
                    <a:pt x="17456" y="221178"/>
                    <a:pt x="19778" y="232490"/>
                    <a:pt x="33885" y="241930"/>
                  </a:cubicBezTo>
                  <a:cubicBezTo>
                    <a:pt x="39520" y="245698"/>
                    <a:pt x="53490" y="276196"/>
                    <a:pt x="58271" y="281656"/>
                  </a:cubicBezTo>
                  <a:cubicBezTo>
                    <a:pt x="63310" y="287411"/>
                    <a:pt x="70454" y="291457"/>
                    <a:pt x="74952" y="297531"/>
                  </a:cubicBezTo>
                  <a:cubicBezTo>
                    <a:pt x="100660" y="332279"/>
                    <a:pt x="76005" y="300367"/>
                    <a:pt x="106415" y="328601"/>
                  </a:cubicBezTo>
                  <a:cubicBezTo>
                    <a:pt x="99193" y="336427"/>
                    <a:pt x="92825" y="345024"/>
                    <a:pt x="86035" y="353139"/>
                  </a:cubicBezTo>
                  <a:cubicBezTo>
                    <a:pt x="62324" y="381499"/>
                    <a:pt x="53971" y="380639"/>
                    <a:pt x="51156" y="388579"/>
                  </a:cubicBezTo>
                  <a:cubicBezTo>
                    <a:pt x="46159" y="402714"/>
                    <a:pt x="23488" y="423532"/>
                    <a:pt x="19669" y="441026"/>
                  </a:cubicBezTo>
                  <a:cubicBezTo>
                    <a:pt x="15346" y="447239"/>
                    <a:pt x="9314" y="447492"/>
                    <a:pt x="10631" y="463668"/>
                  </a:cubicBezTo>
                  <a:cubicBezTo>
                    <a:pt x="11665" y="476400"/>
                    <a:pt x="24047" y="494178"/>
                    <a:pt x="29093" y="496616"/>
                  </a:cubicBezTo>
                  <a:cubicBezTo>
                    <a:pt x="60297" y="511702"/>
                    <a:pt x="40206" y="513616"/>
                    <a:pt x="114636" y="576274"/>
                  </a:cubicBezTo>
                  <a:cubicBezTo>
                    <a:pt x="102795" y="587182"/>
                    <a:pt x="103703" y="583612"/>
                    <a:pt x="101388" y="586959"/>
                  </a:cubicBezTo>
                  <a:cubicBezTo>
                    <a:pt x="47410" y="665329"/>
                    <a:pt x="37331" y="663427"/>
                    <a:pt x="22111" y="700938"/>
                  </a:cubicBezTo>
                  <a:cubicBezTo>
                    <a:pt x="14359" y="720046"/>
                    <a:pt x="36928" y="732050"/>
                    <a:pt x="45383" y="739418"/>
                  </a:cubicBezTo>
                  <a:cubicBezTo>
                    <a:pt x="102074" y="788849"/>
                    <a:pt x="115027" y="806386"/>
                    <a:pt x="122604" y="813297"/>
                  </a:cubicBezTo>
                  <a:cubicBezTo>
                    <a:pt x="122971" y="813634"/>
                    <a:pt x="59365" y="872336"/>
                    <a:pt x="47542" y="891883"/>
                  </a:cubicBezTo>
                  <a:cubicBezTo>
                    <a:pt x="69167" y="891239"/>
                    <a:pt x="91219" y="890655"/>
                    <a:pt x="113668" y="890119"/>
                  </a:cubicBezTo>
                  <a:cubicBezTo>
                    <a:pt x="125148" y="885628"/>
                    <a:pt x="132803" y="874148"/>
                    <a:pt x="172481" y="842356"/>
                  </a:cubicBezTo>
                  <a:cubicBezTo>
                    <a:pt x="180593" y="833639"/>
                    <a:pt x="184075" y="826348"/>
                    <a:pt x="185987" y="815681"/>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8" name="Google Shape;688;p13"/>
            <p:cNvSpPr/>
            <p:nvPr/>
          </p:nvSpPr>
          <p:spPr>
            <a:xfrm>
              <a:off x="15853478" y="778758"/>
              <a:ext cx="189899" cy="895898"/>
            </a:xfrm>
            <a:custGeom>
              <a:avLst/>
              <a:gdLst/>
              <a:ahLst/>
              <a:cxnLst/>
              <a:rect l="l" t="t" r="r" b="b"/>
              <a:pathLst>
                <a:path w="189899" h="895898" extrusionOk="0">
                  <a:moveTo>
                    <a:pt x="135725" y="885502"/>
                  </a:moveTo>
                  <a:cubicBezTo>
                    <a:pt x="136645" y="882179"/>
                    <a:pt x="151727" y="880048"/>
                    <a:pt x="169467" y="859441"/>
                  </a:cubicBezTo>
                  <a:cubicBezTo>
                    <a:pt x="177177" y="850465"/>
                    <a:pt x="198284" y="838232"/>
                    <a:pt x="186293" y="807331"/>
                  </a:cubicBezTo>
                  <a:cubicBezTo>
                    <a:pt x="188687" y="800564"/>
                    <a:pt x="170201" y="788229"/>
                    <a:pt x="162870" y="785791"/>
                  </a:cubicBezTo>
                  <a:cubicBezTo>
                    <a:pt x="156466" y="783666"/>
                    <a:pt x="119921" y="744728"/>
                    <a:pt x="114966" y="739316"/>
                  </a:cubicBezTo>
                  <a:cubicBezTo>
                    <a:pt x="112711" y="736848"/>
                    <a:pt x="112013" y="732929"/>
                    <a:pt x="109704" y="730539"/>
                  </a:cubicBezTo>
                  <a:cubicBezTo>
                    <a:pt x="43952" y="662686"/>
                    <a:pt x="62305" y="682661"/>
                    <a:pt x="69822" y="666960"/>
                  </a:cubicBezTo>
                  <a:cubicBezTo>
                    <a:pt x="76245" y="653548"/>
                    <a:pt x="125261" y="599090"/>
                    <a:pt x="141306" y="587345"/>
                  </a:cubicBezTo>
                  <a:cubicBezTo>
                    <a:pt x="159400" y="574094"/>
                    <a:pt x="161084" y="556799"/>
                    <a:pt x="184291" y="539419"/>
                  </a:cubicBezTo>
                  <a:cubicBezTo>
                    <a:pt x="189228" y="497501"/>
                    <a:pt x="154764" y="496676"/>
                    <a:pt x="148648" y="479362"/>
                  </a:cubicBezTo>
                  <a:cubicBezTo>
                    <a:pt x="147818" y="477014"/>
                    <a:pt x="144854" y="474817"/>
                    <a:pt x="142364" y="473800"/>
                  </a:cubicBezTo>
                  <a:cubicBezTo>
                    <a:pt x="135875" y="471157"/>
                    <a:pt x="112801" y="438522"/>
                    <a:pt x="92644" y="426277"/>
                  </a:cubicBezTo>
                  <a:cubicBezTo>
                    <a:pt x="90058" y="424706"/>
                    <a:pt x="92313" y="423682"/>
                    <a:pt x="68042" y="401715"/>
                  </a:cubicBezTo>
                  <a:cubicBezTo>
                    <a:pt x="87574" y="362542"/>
                    <a:pt x="191717" y="280139"/>
                    <a:pt x="168872" y="261098"/>
                  </a:cubicBezTo>
                  <a:cubicBezTo>
                    <a:pt x="170327" y="249894"/>
                    <a:pt x="164861" y="253735"/>
                    <a:pt x="137240" y="216477"/>
                  </a:cubicBezTo>
                  <a:cubicBezTo>
                    <a:pt x="131401" y="208602"/>
                    <a:pt x="108074" y="200897"/>
                    <a:pt x="101796" y="193378"/>
                  </a:cubicBezTo>
                  <a:cubicBezTo>
                    <a:pt x="70814" y="156252"/>
                    <a:pt x="91465" y="167160"/>
                    <a:pt x="93636" y="150322"/>
                  </a:cubicBezTo>
                  <a:cubicBezTo>
                    <a:pt x="186065" y="64734"/>
                    <a:pt x="161824" y="87334"/>
                    <a:pt x="121581" y="50190"/>
                  </a:cubicBezTo>
                  <a:cubicBezTo>
                    <a:pt x="55798" y="-10451"/>
                    <a:pt x="92060" y="23514"/>
                    <a:pt x="69076" y="0"/>
                  </a:cubicBezTo>
                  <a:cubicBezTo>
                    <a:pt x="46573" y="590"/>
                    <a:pt x="24389" y="1168"/>
                    <a:pt x="2530" y="1740"/>
                  </a:cubicBezTo>
                  <a:cubicBezTo>
                    <a:pt x="30559" y="41798"/>
                    <a:pt x="93155" y="75950"/>
                    <a:pt x="86738" y="84113"/>
                  </a:cubicBezTo>
                  <a:cubicBezTo>
                    <a:pt x="63207" y="114087"/>
                    <a:pt x="64530" y="104798"/>
                    <a:pt x="61361" y="110035"/>
                  </a:cubicBezTo>
                  <a:cubicBezTo>
                    <a:pt x="42773" y="140762"/>
                    <a:pt x="45683" y="137451"/>
                    <a:pt x="44986" y="137595"/>
                  </a:cubicBezTo>
                  <a:cubicBezTo>
                    <a:pt x="36639" y="139353"/>
                    <a:pt x="39670" y="147547"/>
                    <a:pt x="32977" y="156535"/>
                  </a:cubicBezTo>
                  <a:cubicBezTo>
                    <a:pt x="-4945" y="207459"/>
                    <a:pt x="76040" y="230672"/>
                    <a:pt x="85421" y="241153"/>
                  </a:cubicBezTo>
                  <a:cubicBezTo>
                    <a:pt x="95704" y="252645"/>
                    <a:pt x="94935" y="252411"/>
                    <a:pt x="109391" y="265516"/>
                  </a:cubicBezTo>
                  <a:cubicBezTo>
                    <a:pt x="108778" y="268508"/>
                    <a:pt x="108706" y="272470"/>
                    <a:pt x="103564" y="272295"/>
                  </a:cubicBezTo>
                  <a:cubicBezTo>
                    <a:pt x="100269" y="272181"/>
                    <a:pt x="103191" y="280284"/>
                    <a:pt x="95644" y="283414"/>
                  </a:cubicBezTo>
                  <a:cubicBezTo>
                    <a:pt x="80911" y="289536"/>
                    <a:pt x="31467" y="353428"/>
                    <a:pt x="22140" y="366130"/>
                  </a:cubicBezTo>
                  <a:cubicBezTo>
                    <a:pt x="11244" y="380964"/>
                    <a:pt x="-3147" y="388182"/>
                    <a:pt x="11797" y="413659"/>
                  </a:cubicBezTo>
                  <a:cubicBezTo>
                    <a:pt x="14353" y="431466"/>
                    <a:pt x="88675" y="496345"/>
                    <a:pt x="118454" y="526265"/>
                  </a:cubicBezTo>
                  <a:cubicBezTo>
                    <a:pt x="106186" y="535500"/>
                    <a:pt x="108309" y="540273"/>
                    <a:pt x="102837" y="543783"/>
                  </a:cubicBezTo>
                  <a:cubicBezTo>
                    <a:pt x="87183" y="553825"/>
                    <a:pt x="84645" y="566003"/>
                    <a:pt x="71398" y="580403"/>
                  </a:cubicBezTo>
                  <a:cubicBezTo>
                    <a:pt x="50939" y="602642"/>
                    <a:pt x="73466" y="571072"/>
                    <a:pt x="12825" y="653758"/>
                  </a:cubicBezTo>
                  <a:cubicBezTo>
                    <a:pt x="6487" y="654204"/>
                    <a:pt x="8868" y="660964"/>
                    <a:pt x="3943" y="663848"/>
                  </a:cubicBezTo>
                  <a:cubicBezTo>
                    <a:pt x="-8914" y="671367"/>
                    <a:pt x="13673" y="707747"/>
                    <a:pt x="14984" y="710522"/>
                  </a:cubicBezTo>
                  <a:cubicBezTo>
                    <a:pt x="23782" y="714814"/>
                    <a:pt x="27601" y="723585"/>
                    <a:pt x="33013" y="730864"/>
                  </a:cubicBezTo>
                  <a:cubicBezTo>
                    <a:pt x="39628" y="739761"/>
                    <a:pt x="67212" y="760892"/>
                    <a:pt x="72240" y="778645"/>
                  </a:cubicBezTo>
                  <a:cubicBezTo>
                    <a:pt x="73683" y="783744"/>
                    <a:pt x="98459" y="795092"/>
                    <a:pt x="103041" y="810618"/>
                  </a:cubicBezTo>
                  <a:cubicBezTo>
                    <a:pt x="104003" y="813899"/>
                    <a:pt x="104292" y="805537"/>
                    <a:pt x="118364" y="823603"/>
                  </a:cubicBezTo>
                  <a:cubicBezTo>
                    <a:pt x="111117" y="832164"/>
                    <a:pt x="101586" y="838491"/>
                    <a:pt x="94730" y="847473"/>
                  </a:cubicBezTo>
                  <a:cubicBezTo>
                    <a:pt x="93864" y="848605"/>
                    <a:pt x="87995" y="848250"/>
                    <a:pt x="86594" y="850688"/>
                  </a:cubicBezTo>
                  <a:cubicBezTo>
                    <a:pt x="84916" y="853607"/>
                    <a:pt x="57446" y="879199"/>
                    <a:pt x="40241" y="895899"/>
                  </a:cubicBezTo>
                  <a:cubicBezTo>
                    <a:pt x="68746" y="895850"/>
                    <a:pt x="97533" y="895850"/>
                    <a:pt x="126548" y="895887"/>
                  </a:cubicBezTo>
                  <a:cubicBezTo>
                    <a:pt x="132514" y="894141"/>
                    <a:pt x="134192" y="890998"/>
                    <a:pt x="135725" y="885502"/>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89" name="Google Shape;689;p13"/>
            <p:cNvSpPr/>
            <p:nvPr/>
          </p:nvSpPr>
          <p:spPr>
            <a:xfrm>
              <a:off x="14947861" y="789678"/>
              <a:ext cx="197223" cy="925680"/>
            </a:xfrm>
            <a:custGeom>
              <a:avLst/>
              <a:gdLst/>
              <a:ahLst/>
              <a:cxnLst/>
              <a:rect l="l" t="t" r="r" b="b"/>
              <a:pathLst>
                <a:path w="197223" h="925680" extrusionOk="0">
                  <a:moveTo>
                    <a:pt x="186029" y="834621"/>
                  </a:moveTo>
                  <a:cubicBezTo>
                    <a:pt x="204196" y="821955"/>
                    <a:pt x="196505" y="798139"/>
                    <a:pt x="177117" y="793600"/>
                  </a:cubicBezTo>
                  <a:cubicBezTo>
                    <a:pt x="168656" y="771253"/>
                    <a:pt x="150080" y="771970"/>
                    <a:pt x="144969" y="757522"/>
                  </a:cubicBezTo>
                  <a:cubicBezTo>
                    <a:pt x="144139" y="755174"/>
                    <a:pt x="141174" y="752976"/>
                    <a:pt x="138684" y="751959"/>
                  </a:cubicBezTo>
                  <a:cubicBezTo>
                    <a:pt x="132196" y="749316"/>
                    <a:pt x="109122" y="716681"/>
                    <a:pt x="88964" y="704436"/>
                  </a:cubicBezTo>
                  <a:cubicBezTo>
                    <a:pt x="87328" y="703437"/>
                    <a:pt x="86216" y="701559"/>
                    <a:pt x="84905" y="700042"/>
                  </a:cubicBezTo>
                  <a:cubicBezTo>
                    <a:pt x="54464" y="664903"/>
                    <a:pt x="62210" y="689940"/>
                    <a:pt x="74002" y="668575"/>
                  </a:cubicBezTo>
                  <a:cubicBezTo>
                    <a:pt x="82193" y="653741"/>
                    <a:pt x="133994" y="603100"/>
                    <a:pt x="135154" y="596033"/>
                  </a:cubicBezTo>
                  <a:cubicBezTo>
                    <a:pt x="135714" y="592631"/>
                    <a:pt x="150483" y="588893"/>
                    <a:pt x="165908" y="566498"/>
                  </a:cubicBezTo>
                  <a:cubicBezTo>
                    <a:pt x="174988" y="553314"/>
                    <a:pt x="177376" y="555084"/>
                    <a:pt x="180395" y="545572"/>
                  </a:cubicBezTo>
                  <a:cubicBezTo>
                    <a:pt x="193624" y="541466"/>
                    <a:pt x="200462" y="528614"/>
                    <a:pt x="185362" y="511583"/>
                  </a:cubicBezTo>
                  <a:cubicBezTo>
                    <a:pt x="174459" y="499290"/>
                    <a:pt x="96577" y="417802"/>
                    <a:pt x="92386" y="408374"/>
                  </a:cubicBezTo>
                  <a:cubicBezTo>
                    <a:pt x="91448" y="406273"/>
                    <a:pt x="89319" y="407471"/>
                    <a:pt x="82578" y="401927"/>
                  </a:cubicBezTo>
                  <a:cubicBezTo>
                    <a:pt x="118870" y="351888"/>
                    <a:pt x="136351" y="351195"/>
                    <a:pt x="133513" y="337156"/>
                  </a:cubicBezTo>
                  <a:cubicBezTo>
                    <a:pt x="166539" y="309440"/>
                    <a:pt x="150874" y="311192"/>
                    <a:pt x="160267" y="307339"/>
                  </a:cubicBezTo>
                  <a:cubicBezTo>
                    <a:pt x="161085" y="307008"/>
                    <a:pt x="160285" y="302162"/>
                    <a:pt x="159834" y="299477"/>
                  </a:cubicBezTo>
                  <a:cubicBezTo>
                    <a:pt x="155210" y="272079"/>
                    <a:pt x="138859" y="251352"/>
                    <a:pt x="115129" y="218567"/>
                  </a:cubicBezTo>
                  <a:cubicBezTo>
                    <a:pt x="107859" y="208531"/>
                    <a:pt x="112357" y="190850"/>
                    <a:pt x="108442" y="187443"/>
                  </a:cubicBezTo>
                  <a:cubicBezTo>
                    <a:pt x="108677" y="187118"/>
                    <a:pt x="109049" y="186817"/>
                    <a:pt x="109176" y="186473"/>
                  </a:cubicBezTo>
                  <a:cubicBezTo>
                    <a:pt x="115911" y="168287"/>
                    <a:pt x="131937" y="156927"/>
                    <a:pt x="142076" y="141269"/>
                  </a:cubicBezTo>
                  <a:cubicBezTo>
                    <a:pt x="144493" y="137530"/>
                    <a:pt x="199903" y="108826"/>
                    <a:pt x="196734" y="83199"/>
                  </a:cubicBezTo>
                  <a:cubicBezTo>
                    <a:pt x="202934" y="57306"/>
                    <a:pt x="148721" y="26477"/>
                    <a:pt x="123789" y="717"/>
                  </a:cubicBezTo>
                  <a:cubicBezTo>
                    <a:pt x="94791" y="-523"/>
                    <a:pt x="66088" y="-420"/>
                    <a:pt x="40879" y="3168"/>
                  </a:cubicBezTo>
                  <a:cubicBezTo>
                    <a:pt x="54097" y="11367"/>
                    <a:pt x="83179" y="47349"/>
                    <a:pt x="93799" y="54435"/>
                  </a:cubicBezTo>
                  <a:cubicBezTo>
                    <a:pt x="132466" y="80243"/>
                    <a:pt x="122165" y="80321"/>
                    <a:pt x="129886" y="83187"/>
                  </a:cubicBezTo>
                  <a:cubicBezTo>
                    <a:pt x="138179" y="86263"/>
                    <a:pt x="134240" y="84120"/>
                    <a:pt x="104136" y="114064"/>
                  </a:cubicBezTo>
                  <a:cubicBezTo>
                    <a:pt x="98273" y="119897"/>
                    <a:pt x="68235" y="152556"/>
                    <a:pt x="56761" y="152815"/>
                  </a:cubicBezTo>
                  <a:cubicBezTo>
                    <a:pt x="50212" y="173055"/>
                    <a:pt x="48150" y="177142"/>
                    <a:pt x="49876" y="181681"/>
                  </a:cubicBezTo>
                  <a:cubicBezTo>
                    <a:pt x="56136" y="198128"/>
                    <a:pt x="53514" y="208862"/>
                    <a:pt x="66587" y="221456"/>
                  </a:cubicBezTo>
                  <a:cubicBezTo>
                    <a:pt x="75927" y="230444"/>
                    <a:pt x="109140" y="288267"/>
                    <a:pt x="111262" y="290904"/>
                  </a:cubicBezTo>
                  <a:cubicBezTo>
                    <a:pt x="100119" y="296346"/>
                    <a:pt x="86396" y="305641"/>
                    <a:pt x="84839" y="318001"/>
                  </a:cubicBezTo>
                  <a:cubicBezTo>
                    <a:pt x="84195" y="323088"/>
                    <a:pt x="71218" y="325815"/>
                    <a:pt x="49154" y="360021"/>
                  </a:cubicBezTo>
                  <a:cubicBezTo>
                    <a:pt x="45011" y="366444"/>
                    <a:pt x="38005" y="370809"/>
                    <a:pt x="35678" y="378575"/>
                  </a:cubicBezTo>
                  <a:cubicBezTo>
                    <a:pt x="26591" y="381049"/>
                    <a:pt x="29171" y="390663"/>
                    <a:pt x="25100" y="396328"/>
                  </a:cubicBezTo>
                  <a:cubicBezTo>
                    <a:pt x="17060" y="407501"/>
                    <a:pt x="27048" y="428120"/>
                    <a:pt x="34703" y="439504"/>
                  </a:cubicBezTo>
                  <a:cubicBezTo>
                    <a:pt x="38895" y="445741"/>
                    <a:pt x="61843" y="449281"/>
                    <a:pt x="77707" y="474878"/>
                  </a:cubicBezTo>
                  <a:cubicBezTo>
                    <a:pt x="82782" y="483072"/>
                    <a:pt x="118743" y="515056"/>
                    <a:pt x="125761" y="521281"/>
                  </a:cubicBezTo>
                  <a:cubicBezTo>
                    <a:pt x="110896" y="535567"/>
                    <a:pt x="92229" y="559521"/>
                    <a:pt x="90341" y="562639"/>
                  </a:cubicBezTo>
                  <a:cubicBezTo>
                    <a:pt x="89607" y="563843"/>
                    <a:pt x="83714" y="564168"/>
                    <a:pt x="82596" y="566703"/>
                  </a:cubicBezTo>
                  <a:cubicBezTo>
                    <a:pt x="79114" y="574631"/>
                    <a:pt x="34499" y="620113"/>
                    <a:pt x="16765" y="650472"/>
                  </a:cubicBezTo>
                  <a:cubicBezTo>
                    <a:pt x="4293" y="655830"/>
                    <a:pt x="-248" y="669080"/>
                    <a:pt x="2374" y="679832"/>
                  </a:cubicBezTo>
                  <a:cubicBezTo>
                    <a:pt x="-410" y="685702"/>
                    <a:pt x="-1992" y="689043"/>
                    <a:pt x="4900" y="693745"/>
                  </a:cubicBezTo>
                  <a:cubicBezTo>
                    <a:pt x="18148" y="702793"/>
                    <a:pt x="29075" y="723099"/>
                    <a:pt x="33092" y="726584"/>
                  </a:cubicBezTo>
                  <a:cubicBezTo>
                    <a:pt x="52985" y="743838"/>
                    <a:pt x="127198" y="816771"/>
                    <a:pt x="128317" y="818963"/>
                  </a:cubicBezTo>
                  <a:cubicBezTo>
                    <a:pt x="113030" y="831268"/>
                    <a:pt x="44463" y="912882"/>
                    <a:pt x="38570" y="915363"/>
                  </a:cubicBezTo>
                  <a:cubicBezTo>
                    <a:pt x="32815" y="917783"/>
                    <a:pt x="26615" y="917789"/>
                    <a:pt x="22394" y="925681"/>
                  </a:cubicBezTo>
                  <a:cubicBezTo>
                    <a:pt x="49425" y="920979"/>
                    <a:pt x="80743" y="916765"/>
                    <a:pt x="115911" y="913003"/>
                  </a:cubicBezTo>
                  <a:cubicBezTo>
                    <a:pt x="134409" y="893173"/>
                    <a:pt x="184508" y="835681"/>
                    <a:pt x="186029" y="834621"/>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90" name="Google Shape;690;p13"/>
            <p:cNvSpPr/>
            <p:nvPr/>
          </p:nvSpPr>
          <p:spPr>
            <a:xfrm>
              <a:off x="17154844" y="741572"/>
              <a:ext cx="198322" cy="950157"/>
            </a:xfrm>
            <a:custGeom>
              <a:avLst/>
              <a:gdLst/>
              <a:ahLst/>
              <a:cxnLst/>
              <a:rect l="l" t="t" r="r" b="b"/>
              <a:pathLst>
                <a:path w="198322" h="950157" extrusionOk="0">
                  <a:moveTo>
                    <a:pt x="132909" y="934891"/>
                  </a:moveTo>
                  <a:cubicBezTo>
                    <a:pt x="137510" y="932368"/>
                    <a:pt x="142465" y="928744"/>
                    <a:pt x="144149" y="922694"/>
                  </a:cubicBezTo>
                  <a:cubicBezTo>
                    <a:pt x="145069" y="919383"/>
                    <a:pt x="160067" y="917336"/>
                    <a:pt x="177891" y="896639"/>
                  </a:cubicBezTo>
                  <a:cubicBezTo>
                    <a:pt x="185594" y="887669"/>
                    <a:pt x="206708" y="875430"/>
                    <a:pt x="194717" y="844523"/>
                  </a:cubicBezTo>
                  <a:cubicBezTo>
                    <a:pt x="197104" y="837757"/>
                    <a:pt x="178625" y="825421"/>
                    <a:pt x="171294" y="822983"/>
                  </a:cubicBezTo>
                  <a:cubicBezTo>
                    <a:pt x="164890" y="820858"/>
                    <a:pt x="128345" y="781920"/>
                    <a:pt x="123390" y="776508"/>
                  </a:cubicBezTo>
                  <a:cubicBezTo>
                    <a:pt x="121135" y="774040"/>
                    <a:pt x="120437" y="770121"/>
                    <a:pt x="118128" y="767731"/>
                  </a:cubicBezTo>
                  <a:cubicBezTo>
                    <a:pt x="52405" y="699902"/>
                    <a:pt x="70723" y="719865"/>
                    <a:pt x="78246" y="704153"/>
                  </a:cubicBezTo>
                  <a:cubicBezTo>
                    <a:pt x="84668" y="690740"/>
                    <a:pt x="133685" y="636282"/>
                    <a:pt x="149729" y="624537"/>
                  </a:cubicBezTo>
                  <a:cubicBezTo>
                    <a:pt x="167824" y="611287"/>
                    <a:pt x="169508" y="593991"/>
                    <a:pt x="192714" y="576611"/>
                  </a:cubicBezTo>
                  <a:cubicBezTo>
                    <a:pt x="197652" y="534693"/>
                    <a:pt x="163188" y="533868"/>
                    <a:pt x="157072" y="516554"/>
                  </a:cubicBezTo>
                  <a:cubicBezTo>
                    <a:pt x="156242" y="514206"/>
                    <a:pt x="153277" y="512009"/>
                    <a:pt x="150788" y="510992"/>
                  </a:cubicBezTo>
                  <a:cubicBezTo>
                    <a:pt x="144299" y="508349"/>
                    <a:pt x="121225" y="475714"/>
                    <a:pt x="101067" y="463469"/>
                  </a:cubicBezTo>
                  <a:cubicBezTo>
                    <a:pt x="98482" y="461898"/>
                    <a:pt x="100743" y="460874"/>
                    <a:pt x="76466" y="438907"/>
                  </a:cubicBezTo>
                  <a:cubicBezTo>
                    <a:pt x="95992" y="399740"/>
                    <a:pt x="200129" y="317343"/>
                    <a:pt x="177296" y="298290"/>
                  </a:cubicBezTo>
                  <a:cubicBezTo>
                    <a:pt x="178745" y="287086"/>
                    <a:pt x="173285" y="290927"/>
                    <a:pt x="145664" y="253669"/>
                  </a:cubicBezTo>
                  <a:cubicBezTo>
                    <a:pt x="139825" y="245794"/>
                    <a:pt x="116498" y="238089"/>
                    <a:pt x="110220" y="230570"/>
                  </a:cubicBezTo>
                  <a:cubicBezTo>
                    <a:pt x="79238" y="193450"/>
                    <a:pt x="99889" y="204358"/>
                    <a:pt x="102060" y="187514"/>
                  </a:cubicBezTo>
                  <a:cubicBezTo>
                    <a:pt x="194302" y="102101"/>
                    <a:pt x="170554" y="124803"/>
                    <a:pt x="130005" y="87382"/>
                  </a:cubicBezTo>
                  <a:cubicBezTo>
                    <a:pt x="50397" y="13985"/>
                    <a:pt x="60061" y="21985"/>
                    <a:pt x="67169" y="15767"/>
                  </a:cubicBezTo>
                  <a:cubicBezTo>
                    <a:pt x="85426" y="-199"/>
                    <a:pt x="72016" y="10987"/>
                    <a:pt x="82467" y="0"/>
                  </a:cubicBezTo>
                  <a:cubicBezTo>
                    <a:pt x="55881" y="843"/>
                    <a:pt x="28766" y="1698"/>
                    <a:pt x="1218" y="2553"/>
                  </a:cubicBezTo>
                  <a:cubicBezTo>
                    <a:pt x="-13107" y="50635"/>
                    <a:pt x="103846" y="110258"/>
                    <a:pt x="95156" y="121311"/>
                  </a:cubicBezTo>
                  <a:cubicBezTo>
                    <a:pt x="71673" y="151225"/>
                    <a:pt x="72924" y="142038"/>
                    <a:pt x="69779" y="147233"/>
                  </a:cubicBezTo>
                  <a:cubicBezTo>
                    <a:pt x="51191" y="177960"/>
                    <a:pt x="54101" y="174649"/>
                    <a:pt x="53404" y="174793"/>
                  </a:cubicBezTo>
                  <a:cubicBezTo>
                    <a:pt x="45057" y="176551"/>
                    <a:pt x="48088" y="184745"/>
                    <a:pt x="41395" y="193733"/>
                  </a:cubicBezTo>
                  <a:cubicBezTo>
                    <a:pt x="29217" y="210083"/>
                    <a:pt x="28850" y="228089"/>
                    <a:pt x="39723" y="242514"/>
                  </a:cubicBezTo>
                  <a:cubicBezTo>
                    <a:pt x="46596" y="251628"/>
                    <a:pt x="92763" y="277141"/>
                    <a:pt x="93845" y="278351"/>
                  </a:cubicBezTo>
                  <a:cubicBezTo>
                    <a:pt x="104122" y="289838"/>
                    <a:pt x="103316" y="289573"/>
                    <a:pt x="117815" y="302714"/>
                  </a:cubicBezTo>
                  <a:cubicBezTo>
                    <a:pt x="117202" y="305706"/>
                    <a:pt x="117130" y="309668"/>
                    <a:pt x="111988" y="309493"/>
                  </a:cubicBezTo>
                  <a:cubicBezTo>
                    <a:pt x="108693" y="309379"/>
                    <a:pt x="111615" y="317482"/>
                    <a:pt x="104068" y="320612"/>
                  </a:cubicBezTo>
                  <a:cubicBezTo>
                    <a:pt x="94296" y="324670"/>
                    <a:pt x="93015" y="338263"/>
                    <a:pt x="81704" y="340599"/>
                  </a:cubicBezTo>
                  <a:cubicBezTo>
                    <a:pt x="79196" y="341117"/>
                    <a:pt x="23630" y="412431"/>
                    <a:pt x="23245" y="412732"/>
                  </a:cubicBezTo>
                  <a:cubicBezTo>
                    <a:pt x="-15849" y="442959"/>
                    <a:pt x="78571" y="514899"/>
                    <a:pt x="126890" y="563457"/>
                  </a:cubicBezTo>
                  <a:cubicBezTo>
                    <a:pt x="114526" y="572764"/>
                    <a:pt x="116883" y="577369"/>
                    <a:pt x="111272" y="580975"/>
                  </a:cubicBezTo>
                  <a:cubicBezTo>
                    <a:pt x="95619" y="591017"/>
                    <a:pt x="93081" y="603196"/>
                    <a:pt x="79833" y="617596"/>
                  </a:cubicBezTo>
                  <a:cubicBezTo>
                    <a:pt x="73495" y="624489"/>
                    <a:pt x="65810" y="630328"/>
                    <a:pt x="60446" y="637865"/>
                  </a:cubicBezTo>
                  <a:cubicBezTo>
                    <a:pt x="-33" y="722737"/>
                    <a:pt x="-983" y="695839"/>
                    <a:pt x="23414" y="747720"/>
                  </a:cubicBezTo>
                  <a:cubicBezTo>
                    <a:pt x="32212" y="752012"/>
                    <a:pt x="36030" y="760784"/>
                    <a:pt x="41443" y="768062"/>
                  </a:cubicBezTo>
                  <a:cubicBezTo>
                    <a:pt x="48058" y="776960"/>
                    <a:pt x="75642" y="798090"/>
                    <a:pt x="80669" y="815843"/>
                  </a:cubicBezTo>
                  <a:cubicBezTo>
                    <a:pt x="82112" y="820942"/>
                    <a:pt x="106888" y="832290"/>
                    <a:pt x="111471" y="847816"/>
                  </a:cubicBezTo>
                  <a:cubicBezTo>
                    <a:pt x="112433" y="851097"/>
                    <a:pt x="112722" y="842735"/>
                    <a:pt x="126793" y="860801"/>
                  </a:cubicBezTo>
                  <a:cubicBezTo>
                    <a:pt x="119547" y="869362"/>
                    <a:pt x="110016" y="875689"/>
                    <a:pt x="103160" y="884671"/>
                  </a:cubicBezTo>
                  <a:cubicBezTo>
                    <a:pt x="102294" y="885803"/>
                    <a:pt x="96419" y="885448"/>
                    <a:pt x="95024" y="887886"/>
                  </a:cubicBezTo>
                  <a:cubicBezTo>
                    <a:pt x="94963" y="887988"/>
                    <a:pt x="44780" y="936841"/>
                    <a:pt x="33432" y="948701"/>
                  </a:cubicBezTo>
                  <a:cubicBezTo>
                    <a:pt x="61317" y="949194"/>
                    <a:pt x="88848" y="949682"/>
                    <a:pt x="115999" y="950158"/>
                  </a:cubicBezTo>
                  <a:cubicBezTo>
                    <a:pt x="123131" y="948707"/>
                    <a:pt x="114959" y="944740"/>
                    <a:pt x="132909" y="934891"/>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91" name="Google Shape;691;p13"/>
            <p:cNvSpPr/>
            <p:nvPr/>
          </p:nvSpPr>
          <p:spPr>
            <a:xfrm>
              <a:off x="16698464" y="754684"/>
              <a:ext cx="190991" cy="928936"/>
            </a:xfrm>
            <a:custGeom>
              <a:avLst/>
              <a:gdLst/>
              <a:ahLst/>
              <a:cxnLst/>
              <a:rect l="l" t="t" r="r" b="b"/>
              <a:pathLst>
                <a:path w="190991" h="928936" extrusionOk="0">
                  <a:moveTo>
                    <a:pt x="185987" y="850019"/>
                  </a:moveTo>
                  <a:cubicBezTo>
                    <a:pt x="199824" y="831490"/>
                    <a:pt x="172877" y="830219"/>
                    <a:pt x="170761" y="824476"/>
                  </a:cubicBezTo>
                  <a:cubicBezTo>
                    <a:pt x="165487" y="810094"/>
                    <a:pt x="147993" y="807650"/>
                    <a:pt x="143621" y="797946"/>
                  </a:cubicBezTo>
                  <a:cubicBezTo>
                    <a:pt x="133428" y="775328"/>
                    <a:pt x="113193" y="768525"/>
                    <a:pt x="82560" y="728347"/>
                  </a:cubicBezTo>
                  <a:cubicBezTo>
                    <a:pt x="89030" y="717577"/>
                    <a:pt x="93793" y="723501"/>
                    <a:pt x="112248" y="697970"/>
                  </a:cubicBezTo>
                  <a:cubicBezTo>
                    <a:pt x="139165" y="660736"/>
                    <a:pt x="179829" y="627113"/>
                    <a:pt x="176095" y="609836"/>
                  </a:cubicBezTo>
                  <a:cubicBezTo>
                    <a:pt x="172036" y="591023"/>
                    <a:pt x="83233" y="511070"/>
                    <a:pt x="74778" y="492040"/>
                  </a:cubicBezTo>
                  <a:cubicBezTo>
                    <a:pt x="73864" y="489988"/>
                    <a:pt x="71837" y="491113"/>
                    <a:pt x="65301" y="485852"/>
                  </a:cubicBezTo>
                  <a:cubicBezTo>
                    <a:pt x="74712" y="473426"/>
                    <a:pt x="123951" y="418481"/>
                    <a:pt x="132244" y="413563"/>
                  </a:cubicBezTo>
                  <a:cubicBezTo>
                    <a:pt x="147019" y="404797"/>
                    <a:pt x="140434" y="404611"/>
                    <a:pt x="149479" y="401269"/>
                  </a:cubicBezTo>
                  <a:cubicBezTo>
                    <a:pt x="156454" y="398693"/>
                    <a:pt x="155360" y="388200"/>
                    <a:pt x="163653" y="386773"/>
                  </a:cubicBezTo>
                  <a:cubicBezTo>
                    <a:pt x="164037" y="386707"/>
                    <a:pt x="162522" y="390391"/>
                    <a:pt x="169744" y="354042"/>
                  </a:cubicBezTo>
                  <a:cubicBezTo>
                    <a:pt x="166900" y="351200"/>
                    <a:pt x="165355" y="346312"/>
                    <a:pt x="164513" y="344271"/>
                  </a:cubicBezTo>
                  <a:cubicBezTo>
                    <a:pt x="122814" y="332610"/>
                    <a:pt x="88723" y="252248"/>
                    <a:pt x="76468" y="245734"/>
                  </a:cubicBezTo>
                  <a:cubicBezTo>
                    <a:pt x="68439" y="241478"/>
                    <a:pt x="63971" y="234447"/>
                    <a:pt x="60532" y="226903"/>
                  </a:cubicBezTo>
                  <a:cubicBezTo>
                    <a:pt x="62534" y="225176"/>
                    <a:pt x="64320" y="222996"/>
                    <a:pt x="66082" y="220570"/>
                  </a:cubicBezTo>
                  <a:cubicBezTo>
                    <a:pt x="85735" y="193468"/>
                    <a:pt x="112718" y="184992"/>
                    <a:pt x="133573" y="163837"/>
                  </a:cubicBezTo>
                  <a:cubicBezTo>
                    <a:pt x="162636" y="134350"/>
                    <a:pt x="170370" y="125314"/>
                    <a:pt x="189078" y="114015"/>
                  </a:cubicBezTo>
                  <a:cubicBezTo>
                    <a:pt x="184887" y="108199"/>
                    <a:pt x="192819" y="108031"/>
                    <a:pt x="190588" y="97700"/>
                  </a:cubicBezTo>
                  <a:cubicBezTo>
                    <a:pt x="190389" y="96767"/>
                    <a:pt x="190714" y="97002"/>
                    <a:pt x="190924" y="94985"/>
                  </a:cubicBezTo>
                  <a:cubicBezTo>
                    <a:pt x="183642" y="82439"/>
                    <a:pt x="194292" y="93366"/>
                    <a:pt x="104136" y="0"/>
                  </a:cubicBezTo>
                  <a:cubicBezTo>
                    <a:pt x="79727" y="704"/>
                    <a:pt x="55204" y="1409"/>
                    <a:pt x="30584" y="2113"/>
                  </a:cubicBezTo>
                  <a:cubicBezTo>
                    <a:pt x="45835" y="30131"/>
                    <a:pt x="55817" y="16164"/>
                    <a:pt x="74567" y="46415"/>
                  </a:cubicBezTo>
                  <a:cubicBezTo>
                    <a:pt x="79968" y="55138"/>
                    <a:pt x="122424" y="92697"/>
                    <a:pt x="125166" y="95111"/>
                  </a:cubicBezTo>
                  <a:cubicBezTo>
                    <a:pt x="94743" y="129486"/>
                    <a:pt x="91502" y="119559"/>
                    <a:pt x="61782" y="159737"/>
                  </a:cubicBezTo>
                  <a:cubicBezTo>
                    <a:pt x="53580" y="170820"/>
                    <a:pt x="40717" y="167624"/>
                    <a:pt x="17968" y="197411"/>
                  </a:cubicBezTo>
                  <a:cubicBezTo>
                    <a:pt x="9518" y="204190"/>
                    <a:pt x="5694" y="201487"/>
                    <a:pt x="1869" y="216465"/>
                  </a:cubicBezTo>
                  <a:cubicBezTo>
                    <a:pt x="1292" y="218746"/>
                    <a:pt x="2230" y="221533"/>
                    <a:pt x="1358" y="223610"/>
                  </a:cubicBezTo>
                  <a:cubicBezTo>
                    <a:pt x="-2034" y="231629"/>
                    <a:pt x="1430" y="238582"/>
                    <a:pt x="6223" y="243645"/>
                  </a:cubicBezTo>
                  <a:cubicBezTo>
                    <a:pt x="17456" y="255511"/>
                    <a:pt x="19778" y="266823"/>
                    <a:pt x="33885" y="276262"/>
                  </a:cubicBezTo>
                  <a:cubicBezTo>
                    <a:pt x="39520" y="280031"/>
                    <a:pt x="53490" y="310529"/>
                    <a:pt x="58271" y="315989"/>
                  </a:cubicBezTo>
                  <a:cubicBezTo>
                    <a:pt x="63310" y="321744"/>
                    <a:pt x="70454" y="325789"/>
                    <a:pt x="74952" y="331864"/>
                  </a:cubicBezTo>
                  <a:cubicBezTo>
                    <a:pt x="100666" y="366612"/>
                    <a:pt x="76017" y="334711"/>
                    <a:pt x="106415" y="362933"/>
                  </a:cubicBezTo>
                  <a:cubicBezTo>
                    <a:pt x="93210" y="377255"/>
                    <a:pt x="79583" y="398326"/>
                    <a:pt x="62185" y="411702"/>
                  </a:cubicBezTo>
                  <a:cubicBezTo>
                    <a:pt x="58024" y="414911"/>
                    <a:pt x="52750" y="418421"/>
                    <a:pt x="51163" y="422912"/>
                  </a:cubicBezTo>
                  <a:cubicBezTo>
                    <a:pt x="46033" y="437420"/>
                    <a:pt x="32370" y="446270"/>
                    <a:pt x="27469" y="460676"/>
                  </a:cubicBezTo>
                  <a:cubicBezTo>
                    <a:pt x="19104" y="467183"/>
                    <a:pt x="22376" y="474257"/>
                    <a:pt x="16542" y="478995"/>
                  </a:cubicBezTo>
                  <a:cubicBezTo>
                    <a:pt x="1959" y="490848"/>
                    <a:pt x="15376" y="513647"/>
                    <a:pt x="26050" y="529178"/>
                  </a:cubicBezTo>
                  <a:cubicBezTo>
                    <a:pt x="27337" y="531057"/>
                    <a:pt x="46231" y="536186"/>
                    <a:pt x="60093" y="558544"/>
                  </a:cubicBezTo>
                  <a:cubicBezTo>
                    <a:pt x="65499" y="567274"/>
                    <a:pt x="106493" y="603743"/>
                    <a:pt x="114642" y="610600"/>
                  </a:cubicBezTo>
                  <a:cubicBezTo>
                    <a:pt x="90816" y="632544"/>
                    <a:pt x="117150" y="600234"/>
                    <a:pt x="82571" y="648406"/>
                  </a:cubicBezTo>
                  <a:cubicBezTo>
                    <a:pt x="50531" y="692985"/>
                    <a:pt x="35780" y="701588"/>
                    <a:pt x="22117" y="735270"/>
                  </a:cubicBezTo>
                  <a:cubicBezTo>
                    <a:pt x="14895" y="753078"/>
                    <a:pt x="28167" y="757418"/>
                    <a:pt x="70190" y="795531"/>
                  </a:cubicBezTo>
                  <a:cubicBezTo>
                    <a:pt x="108141" y="829948"/>
                    <a:pt x="113175" y="839292"/>
                    <a:pt x="123758" y="848581"/>
                  </a:cubicBezTo>
                  <a:cubicBezTo>
                    <a:pt x="84911" y="880487"/>
                    <a:pt x="101580" y="866328"/>
                    <a:pt x="59942" y="911081"/>
                  </a:cubicBezTo>
                  <a:cubicBezTo>
                    <a:pt x="51421" y="920244"/>
                    <a:pt x="46135" y="925180"/>
                    <a:pt x="46616" y="927871"/>
                  </a:cubicBezTo>
                  <a:cubicBezTo>
                    <a:pt x="68145" y="928220"/>
                    <a:pt x="89613" y="928576"/>
                    <a:pt x="111004" y="928937"/>
                  </a:cubicBezTo>
                  <a:cubicBezTo>
                    <a:pt x="166876" y="877242"/>
                    <a:pt x="180900" y="878494"/>
                    <a:pt x="185987" y="850019"/>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692" name="Google Shape;692;p13"/>
            <p:cNvSpPr/>
            <p:nvPr/>
          </p:nvSpPr>
          <p:spPr>
            <a:xfrm>
              <a:off x="16257581" y="768072"/>
              <a:ext cx="196817" cy="909522"/>
            </a:xfrm>
            <a:custGeom>
              <a:avLst/>
              <a:gdLst/>
              <a:ahLst/>
              <a:cxnLst/>
              <a:rect l="l" t="t" r="r" b="b"/>
              <a:pathLst>
                <a:path w="196817" h="909522" extrusionOk="0">
                  <a:moveTo>
                    <a:pt x="177193" y="815187"/>
                  </a:moveTo>
                  <a:cubicBezTo>
                    <a:pt x="168774" y="792931"/>
                    <a:pt x="150143" y="793509"/>
                    <a:pt x="145044" y="779109"/>
                  </a:cubicBezTo>
                  <a:cubicBezTo>
                    <a:pt x="144214" y="776761"/>
                    <a:pt x="141249" y="774564"/>
                    <a:pt x="138760" y="773546"/>
                  </a:cubicBezTo>
                  <a:cubicBezTo>
                    <a:pt x="132271" y="770903"/>
                    <a:pt x="109197" y="738268"/>
                    <a:pt x="89039" y="726024"/>
                  </a:cubicBezTo>
                  <a:cubicBezTo>
                    <a:pt x="83573" y="722700"/>
                    <a:pt x="95221" y="729834"/>
                    <a:pt x="63758" y="700835"/>
                  </a:cubicBezTo>
                  <a:cubicBezTo>
                    <a:pt x="145567" y="605092"/>
                    <a:pt x="175106" y="584070"/>
                    <a:pt x="180470" y="567165"/>
                  </a:cubicBezTo>
                  <a:cubicBezTo>
                    <a:pt x="223076" y="553933"/>
                    <a:pt x="157300" y="509396"/>
                    <a:pt x="133263" y="476063"/>
                  </a:cubicBezTo>
                  <a:cubicBezTo>
                    <a:pt x="121122" y="459225"/>
                    <a:pt x="101187" y="449581"/>
                    <a:pt x="92461" y="429967"/>
                  </a:cubicBezTo>
                  <a:cubicBezTo>
                    <a:pt x="91529" y="427866"/>
                    <a:pt x="89394" y="429064"/>
                    <a:pt x="82653" y="423520"/>
                  </a:cubicBezTo>
                  <a:cubicBezTo>
                    <a:pt x="119167" y="373174"/>
                    <a:pt x="136433" y="372849"/>
                    <a:pt x="133588" y="358750"/>
                  </a:cubicBezTo>
                  <a:cubicBezTo>
                    <a:pt x="166615" y="331033"/>
                    <a:pt x="150949" y="332785"/>
                    <a:pt x="160343" y="328932"/>
                  </a:cubicBezTo>
                  <a:cubicBezTo>
                    <a:pt x="161160" y="328601"/>
                    <a:pt x="160361" y="323755"/>
                    <a:pt x="159910" y="321070"/>
                  </a:cubicBezTo>
                  <a:cubicBezTo>
                    <a:pt x="152441" y="276942"/>
                    <a:pt x="126233" y="268490"/>
                    <a:pt x="118211" y="243958"/>
                  </a:cubicBezTo>
                  <a:cubicBezTo>
                    <a:pt x="117742" y="242520"/>
                    <a:pt x="116155" y="241472"/>
                    <a:pt x="115211" y="240154"/>
                  </a:cubicBezTo>
                  <a:cubicBezTo>
                    <a:pt x="107940" y="230118"/>
                    <a:pt x="112444" y="212449"/>
                    <a:pt x="108523" y="209030"/>
                  </a:cubicBezTo>
                  <a:cubicBezTo>
                    <a:pt x="108758" y="208705"/>
                    <a:pt x="109125" y="208404"/>
                    <a:pt x="109257" y="208061"/>
                  </a:cubicBezTo>
                  <a:cubicBezTo>
                    <a:pt x="115986" y="189892"/>
                    <a:pt x="132018" y="178532"/>
                    <a:pt x="142151" y="162874"/>
                  </a:cubicBezTo>
                  <a:cubicBezTo>
                    <a:pt x="153174" y="145837"/>
                    <a:pt x="250222" y="121443"/>
                    <a:pt x="156115" y="50123"/>
                  </a:cubicBezTo>
                  <a:cubicBezTo>
                    <a:pt x="120112" y="22834"/>
                    <a:pt x="127803" y="24731"/>
                    <a:pt x="102859" y="0"/>
                  </a:cubicBezTo>
                  <a:cubicBezTo>
                    <a:pt x="11332" y="3070"/>
                    <a:pt x="17676" y="397"/>
                    <a:pt x="24387" y="8187"/>
                  </a:cubicBezTo>
                  <a:cubicBezTo>
                    <a:pt x="32259" y="17320"/>
                    <a:pt x="34899" y="22286"/>
                    <a:pt x="38092" y="23316"/>
                  </a:cubicBezTo>
                  <a:cubicBezTo>
                    <a:pt x="44226" y="25308"/>
                    <a:pt x="73488" y="54331"/>
                    <a:pt x="77307" y="60183"/>
                  </a:cubicBezTo>
                  <a:cubicBezTo>
                    <a:pt x="88342" y="77123"/>
                    <a:pt x="108980" y="81687"/>
                    <a:pt x="125235" y="101083"/>
                  </a:cubicBezTo>
                  <a:cubicBezTo>
                    <a:pt x="128489" y="104966"/>
                    <a:pt x="129583" y="104142"/>
                    <a:pt x="134268" y="106905"/>
                  </a:cubicBezTo>
                  <a:cubicBezTo>
                    <a:pt x="134039" y="107290"/>
                    <a:pt x="69122" y="174131"/>
                    <a:pt x="56849" y="174414"/>
                  </a:cubicBezTo>
                  <a:cubicBezTo>
                    <a:pt x="44076" y="213876"/>
                    <a:pt x="41779" y="196815"/>
                    <a:pt x="110550" y="311438"/>
                  </a:cubicBezTo>
                  <a:cubicBezTo>
                    <a:pt x="111885" y="313671"/>
                    <a:pt x="112065" y="311191"/>
                    <a:pt x="106792" y="315056"/>
                  </a:cubicBezTo>
                  <a:cubicBezTo>
                    <a:pt x="75010" y="338347"/>
                    <a:pt x="91036" y="336397"/>
                    <a:pt x="81270" y="344307"/>
                  </a:cubicBezTo>
                  <a:cubicBezTo>
                    <a:pt x="63500" y="358701"/>
                    <a:pt x="36487" y="397712"/>
                    <a:pt x="35747" y="400174"/>
                  </a:cubicBezTo>
                  <a:cubicBezTo>
                    <a:pt x="26660" y="402648"/>
                    <a:pt x="29240" y="412262"/>
                    <a:pt x="25169" y="417927"/>
                  </a:cubicBezTo>
                  <a:cubicBezTo>
                    <a:pt x="18632" y="427017"/>
                    <a:pt x="22998" y="457371"/>
                    <a:pt x="46782" y="468869"/>
                  </a:cubicBezTo>
                  <a:cubicBezTo>
                    <a:pt x="74853" y="482444"/>
                    <a:pt x="54690" y="479808"/>
                    <a:pt x="125824" y="542874"/>
                  </a:cubicBezTo>
                  <a:cubicBezTo>
                    <a:pt x="110959" y="557166"/>
                    <a:pt x="92299" y="581102"/>
                    <a:pt x="90404" y="584232"/>
                  </a:cubicBezTo>
                  <a:cubicBezTo>
                    <a:pt x="89677" y="585436"/>
                    <a:pt x="83777" y="585761"/>
                    <a:pt x="82659" y="588296"/>
                  </a:cubicBezTo>
                  <a:cubicBezTo>
                    <a:pt x="82491" y="588687"/>
                    <a:pt x="13749" y="673324"/>
                    <a:pt x="11218" y="675286"/>
                  </a:cubicBezTo>
                  <a:cubicBezTo>
                    <a:pt x="-2078" y="685568"/>
                    <a:pt x="3478" y="699433"/>
                    <a:pt x="1157" y="704153"/>
                  </a:cubicBezTo>
                  <a:cubicBezTo>
                    <a:pt x="-2596" y="711768"/>
                    <a:pt x="3177" y="713905"/>
                    <a:pt x="12757" y="720888"/>
                  </a:cubicBezTo>
                  <a:cubicBezTo>
                    <a:pt x="41340" y="765515"/>
                    <a:pt x="139066" y="837094"/>
                    <a:pt x="121910" y="844637"/>
                  </a:cubicBezTo>
                  <a:cubicBezTo>
                    <a:pt x="121525" y="844806"/>
                    <a:pt x="71642" y="901744"/>
                    <a:pt x="71359" y="902135"/>
                  </a:cubicBezTo>
                  <a:cubicBezTo>
                    <a:pt x="69026" y="905320"/>
                    <a:pt x="66272" y="907361"/>
                    <a:pt x="65376" y="908715"/>
                  </a:cubicBezTo>
                  <a:cubicBezTo>
                    <a:pt x="89935" y="908968"/>
                    <a:pt x="114537" y="909239"/>
                    <a:pt x="139163" y="909522"/>
                  </a:cubicBezTo>
                  <a:cubicBezTo>
                    <a:pt x="153758" y="891444"/>
                    <a:pt x="185738" y="856461"/>
                    <a:pt x="186105" y="856202"/>
                  </a:cubicBezTo>
                  <a:cubicBezTo>
                    <a:pt x="204272" y="843542"/>
                    <a:pt x="196574" y="819726"/>
                    <a:pt x="177193" y="815187"/>
                  </a:cubicBezTo>
                  <a:close/>
                </a:path>
              </a:pathLst>
            </a:custGeom>
            <a:solidFill>
              <a:srgbClr val="FFFFFF"/>
            </a:solidFill>
            <a:ln>
              <a:noFill/>
            </a:ln>
          </p:spPr>
          <p:txBody>
            <a:bodyPr spcFirstLastPara="1" wrap="square" lIns="45725" tIns="22850" rIns="45725" bIns="2285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Tree>
    <p:extLst>
      <p:ext uri="{BB962C8B-B14F-4D97-AF65-F5344CB8AC3E}">
        <p14:creationId xmlns:p14="http://schemas.microsoft.com/office/powerpoint/2010/main" val="3635115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9"/>
          <p:cNvSpPr txBox="1">
            <a:spLocks noGrp="1"/>
          </p:cNvSpPr>
          <p:nvPr>
            <p:ph type="body" idx="1"/>
          </p:nvPr>
        </p:nvSpPr>
        <p:spPr>
          <a:xfrm>
            <a:off x="612184" y="1033221"/>
            <a:ext cx="8237349" cy="5724041"/>
          </a:xfrm>
          <a:prstGeom prst="rect">
            <a:avLst/>
          </a:prstGeom>
        </p:spPr>
        <p:txBody>
          <a:bodyPr spcFirstLastPara="1" wrap="square" lIns="0" tIns="0" rIns="0" bIns="0" anchor="t" anchorCtr="0">
            <a:noAutofit/>
          </a:bodyPr>
          <a:lstStyle/>
          <a:p>
            <a:pPr marL="342900" lvl="0" indent="-342900" algn="just" rtl="0">
              <a:spcBef>
                <a:spcPts val="0"/>
              </a:spcBef>
              <a:spcAft>
                <a:spcPts val="0"/>
              </a:spcAft>
              <a:buFont typeface="Wingdings" panose="05000000000000000000" pitchFamily="2" charset="2"/>
              <a:buChar char="Ø"/>
            </a:pPr>
            <a:r>
              <a:rPr lang="en-US" sz="2800" b="1" dirty="0">
                <a:solidFill>
                  <a:schemeClr val="accent1"/>
                </a:solidFill>
              </a:rPr>
              <a:t>All subsidiary sources come under the purview of Ijtihad.</a:t>
            </a:r>
          </a:p>
          <a:p>
            <a:pPr marL="342900" lvl="0" indent="-342900" algn="just" rtl="0">
              <a:spcBef>
                <a:spcPts val="0"/>
              </a:spcBef>
              <a:spcAft>
                <a:spcPts val="0"/>
              </a:spcAft>
              <a:buFont typeface="Wingdings" panose="05000000000000000000" pitchFamily="2" charset="2"/>
              <a:buChar char="Ø"/>
            </a:pPr>
            <a:r>
              <a:rPr lang="en-US" sz="2800" b="1" dirty="0">
                <a:solidFill>
                  <a:schemeClr val="accent1"/>
                </a:solidFill>
              </a:rPr>
              <a:t>Ijtihad is used to arrive at what is thought, on a best effort basis, to be the law as intended by the law giver, Allah. In light of the spirit, wisdom and fairness of Islam.</a:t>
            </a:r>
          </a:p>
          <a:p>
            <a:pPr marL="342900" lvl="0" indent="-342900" algn="just" rtl="0">
              <a:spcBef>
                <a:spcPts val="0"/>
              </a:spcBef>
              <a:spcAft>
                <a:spcPts val="0"/>
              </a:spcAft>
              <a:buFont typeface="Wingdings" panose="05000000000000000000" pitchFamily="2" charset="2"/>
              <a:buChar char="Ø"/>
            </a:pPr>
            <a:r>
              <a:rPr lang="en-US" sz="2800" b="1" dirty="0">
                <a:solidFill>
                  <a:schemeClr val="accent1"/>
                </a:solidFill>
              </a:rPr>
              <a:t>Ijtihad was not needed during the lifetime of the Prophet Muhammad because the ultimate reference was the revelation.</a:t>
            </a:r>
          </a:p>
        </p:txBody>
      </p:sp>
      <p:sp>
        <p:nvSpPr>
          <p:cNvPr id="149" name="Google Shape;149;p19"/>
          <p:cNvSpPr txBox="1">
            <a:spLocks noGrp="1"/>
          </p:cNvSpPr>
          <p:nvPr>
            <p:ph type="title"/>
          </p:nvPr>
        </p:nvSpPr>
        <p:spPr>
          <a:xfrm>
            <a:off x="855300" y="100739"/>
            <a:ext cx="7433400" cy="787831"/>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dirty="0"/>
              <a:t>Ijtihad or legal reasoning</a:t>
            </a:r>
            <a:endParaRPr dirty="0"/>
          </a:p>
        </p:txBody>
      </p:sp>
      <p:sp>
        <p:nvSpPr>
          <p:cNvPr id="151" name="Google Shape;151;p19"/>
          <p:cNvSpPr txBox="1">
            <a:spLocks noGrp="1"/>
          </p:cNvSpPr>
          <p:nvPr>
            <p:ph type="sldNum" idx="12"/>
          </p:nvPr>
        </p:nvSpPr>
        <p:spPr>
          <a:xfrm>
            <a:off x="8480584" y="6333135"/>
            <a:ext cx="548700" cy="524800"/>
          </a:xfrm>
          <a:prstGeom prst="rect">
            <a:avLst/>
          </a:prstGeom>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300" b="1" i="0" u="none" strike="noStrike" kern="0" cap="none" spc="0" normalizeH="0" baseline="0" noProof="0">
                <a:ln>
                  <a:noFill/>
                </a:ln>
                <a:solidFill>
                  <a:srgbClr val="7C8894"/>
                </a:solidFill>
                <a:effectLst/>
                <a:uLnTx/>
                <a:uFillTx/>
                <a:latin typeface="Montserrat"/>
                <a:sym typeface="Montserrat"/>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24</a:t>
            </a:fld>
            <a:endParaRPr kumimoji="0" sz="1300" b="1" i="0" u="none" strike="noStrike" kern="0" cap="none" spc="0" normalizeH="0" baseline="0" noProof="0">
              <a:ln>
                <a:noFill/>
              </a:ln>
              <a:solidFill>
                <a:srgbClr val="7C8894"/>
              </a:solidFill>
              <a:effectLst/>
              <a:uLnTx/>
              <a:uFillTx/>
              <a:latin typeface="Montserrat"/>
              <a:sym typeface="Montserrat"/>
            </a:endParaRPr>
          </a:p>
        </p:txBody>
      </p:sp>
    </p:spTree>
    <p:extLst>
      <p:ext uri="{BB962C8B-B14F-4D97-AF65-F5344CB8AC3E}">
        <p14:creationId xmlns:p14="http://schemas.microsoft.com/office/powerpoint/2010/main" val="4150637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0"/>
          <p:cNvSpPr txBox="1">
            <a:spLocks noGrp="1"/>
          </p:cNvSpPr>
          <p:nvPr>
            <p:ph type="title"/>
          </p:nvPr>
        </p:nvSpPr>
        <p:spPr>
          <a:xfrm>
            <a:off x="704336" y="524733"/>
            <a:ext cx="7584365" cy="612088"/>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dirty="0"/>
              <a:t>Ijma’ a– consensus of Muslim jurists</a:t>
            </a:r>
            <a:endParaRPr dirty="0"/>
          </a:p>
        </p:txBody>
      </p:sp>
      <p:sp>
        <p:nvSpPr>
          <p:cNvPr id="157" name="Google Shape;157;p20"/>
          <p:cNvSpPr txBox="1">
            <a:spLocks noGrp="1"/>
          </p:cNvSpPr>
          <p:nvPr>
            <p:ph type="body" idx="1"/>
          </p:nvPr>
        </p:nvSpPr>
        <p:spPr>
          <a:xfrm>
            <a:off x="549877" y="1243914"/>
            <a:ext cx="8479408" cy="7496431"/>
          </a:xfrm>
          <a:prstGeom prst="rect">
            <a:avLst/>
          </a:prstGeom>
        </p:spPr>
        <p:txBody>
          <a:bodyPr spcFirstLastPara="1" wrap="square" lIns="0" tIns="0" rIns="0" bIns="0" anchor="t" anchorCtr="0">
            <a:noAutofit/>
          </a:bodyPr>
          <a:lstStyle/>
          <a:p>
            <a:pPr marL="0" marR="0" lvl="0" indent="0" algn="just" defTabSz="914400" rtl="0" eaLnBrk="0" fontAlgn="base" latinLnBrk="0" hangingPunct="0">
              <a:lnSpc>
                <a:spcPct val="100000"/>
              </a:lnSpc>
              <a:spcBef>
                <a:spcPts val="600"/>
              </a:spcBef>
              <a:spcAft>
                <a:spcPct val="0"/>
              </a:spcAft>
              <a:buClr>
                <a:srgbClr val="DBF5F9"/>
              </a:buClr>
              <a:buSzPct val="95000"/>
              <a:buFont typeface="Arial" panose="020B0604020202020204" pitchFamily="34" charset="0"/>
              <a:buNone/>
              <a:tabLst/>
              <a:defRPr/>
            </a:pPr>
            <a:r>
              <a:rPr kumimoji="0" lang="en-US" sz="2800" b="0" i="0" u="none" strike="noStrike" kern="1200" cap="none" spc="0" normalizeH="0" baseline="0" noProof="0" dirty="0">
                <a:ln>
                  <a:noFill/>
                </a:ln>
                <a:solidFill>
                  <a:schemeClr val="tx1"/>
                </a:solidFill>
                <a:effectLst/>
                <a:uLnTx/>
                <a:uFillTx/>
                <a:latin typeface="Constantia"/>
                <a:ea typeface="+mn-ea"/>
                <a:cs typeface="+mn-cs"/>
              </a:rPr>
              <a:t>The consensus of majority of Muslim jurists:</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kumimoji="0" lang="en-US" sz="2800" b="0" i="0" u="none" strike="noStrike" kern="1200" cap="none" spc="0" normalizeH="0" baseline="0" noProof="0" dirty="0">
                <a:ln>
                  <a:noFill/>
                </a:ln>
                <a:solidFill>
                  <a:schemeClr val="tx1"/>
                </a:solidFill>
                <a:effectLst/>
                <a:uLnTx/>
                <a:uFillTx/>
                <a:latin typeface="Constantia"/>
                <a:ea typeface="+mn-ea"/>
                <a:cs typeface="+mn-cs"/>
              </a:rPr>
              <a:t>On a particular legal issue </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kumimoji="0" lang="en-US" sz="2800" b="0" i="0" u="none" strike="noStrike" kern="1200" cap="none" spc="0" normalizeH="0" baseline="0" noProof="0" dirty="0">
                <a:ln>
                  <a:noFill/>
                </a:ln>
                <a:solidFill>
                  <a:schemeClr val="tx1"/>
                </a:solidFill>
                <a:effectLst/>
                <a:uLnTx/>
                <a:uFillTx/>
                <a:latin typeface="Constantia"/>
                <a:ea typeface="+mn-ea"/>
                <a:cs typeface="+mn-cs"/>
              </a:rPr>
              <a:t>At a particular point of time, </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kumimoji="0" lang="en-US" sz="2800" b="0" i="0" u="none" strike="noStrike" kern="1200" cap="none" spc="0" normalizeH="0" baseline="0" noProof="0" dirty="0">
                <a:ln>
                  <a:noFill/>
                </a:ln>
                <a:solidFill>
                  <a:schemeClr val="tx1"/>
                </a:solidFill>
                <a:effectLst/>
                <a:uLnTx/>
                <a:uFillTx/>
                <a:latin typeface="Constantia"/>
                <a:ea typeface="+mn-ea"/>
                <a:cs typeface="+mn-cs"/>
              </a:rPr>
              <a:t>Becomes binding once consensus achieved.</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kumimoji="0" lang="en-US" sz="2800" b="0" i="0" u="none" strike="noStrike" kern="1200" cap="none" spc="0" normalizeH="0" baseline="0" noProof="0" dirty="0">
                <a:ln>
                  <a:noFill/>
                </a:ln>
                <a:solidFill>
                  <a:schemeClr val="tx1"/>
                </a:solidFill>
                <a:effectLst/>
                <a:uLnTx/>
                <a:uFillTx/>
                <a:latin typeface="Constantia"/>
                <a:ea typeface="+mn-ea"/>
                <a:cs typeface="+mn-cs"/>
              </a:rPr>
              <a:t>Remains binding unless the bases of arriving at that consensus changed due to new discovery or new ijtihad</a:t>
            </a:r>
          </a:p>
        </p:txBody>
      </p:sp>
      <p:sp>
        <p:nvSpPr>
          <p:cNvPr id="160" name="Google Shape;160;p20"/>
          <p:cNvSpPr txBox="1">
            <a:spLocks noGrp="1"/>
          </p:cNvSpPr>
          <p:nvPr>
            <p:ph type="sldNum" idx="12"/>
          </p:nvPr>
        </p:nvSpPr>
        <p:spPr>
          <a:xfrm>
            <a:off x="8480584" y="6333135"/>
            <a:ext cx="548700" cy="524800"/>
          </a:xfrm>
          <a:prstGeom prst="rect">
            <a:avLst/>
          </a:prstGeom>
        </p:spPr>
        <p:txBody>
          <a:bodyPr spcFirstLastPara="1"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300" b="1" i="0" u="none" strike="noStrike" kern="0" cap="none" spc="0" normalizeH="0" baseline="0" noProof="0">
                <a:ln>
                  <a:noFill/>
                </a:ln>
                <a:solidFill>
                  <a:srgbClr val="7C8894"/>
                </a:solidFill>
                <a:effectLst/>
                <a:uLnTx/>
                <a:uFillTx/>
                <a:latin typeface="Montserrat"/>
                <a:sym typeface="Montserrat"/>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25</a:t>
            </a:fld>
            <a:endParaRPr kumimoji="0" sz="1300" b="1" i="0" u="none" strike="noStrike" kern="0" cap="none" spc="0" normalizeH="0" baseline="0" noProof="0">
              <a:ln>
                <a:noFill/>
              </a:ln>
              <a:solidFill>
                <a:srgbClr val="7C8894"/>
              </a:solidFill>
              <a:effectLst/>
              <a:uLnTx/>
              <a:uFillTx/>
              <a:latin typeface="Montserrat"/>
              <a:sym typeface="Montserrat"/>
            </a:endParaRPr>
          </a:p>
        </p:txBody>
      </p:sp>
    </p:spTree>
    <p:extLst>
      <p:ext uri="{BB962C8B-B14F-4D97-AF65-F5344CB8AC3E}">
        <p14:creationId xmlns:p14="http://schemas.microsoft.com/office/powerpoint/2010/main" val="4153123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533400"/>
          </a:xfrm>
        </p:spPr>
        <p:txBody>
          <a:bodyPr>
            <a:normAutofit fontScale="90000"/>
          </a:bodyPr>
          <a:lstStyle/>
          <a:p>
            <a:r>
              <a:rPr lang="en-US" sz="4800" dirty="0" err="1"/>
              <a:t>Ijma</a:t>
            </a:r>
            <a:r>
              <a:rPr lang="en-US" sz="4800" dirty="0"/>
              <a:t>’ a– consensus of Muslim jurists</a:t>
            </a: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609600" y="1905000"/>
            <a:ext cx="8305800" cy="3108543"/>
          </a:xfrm>
          <a:prstGeom prst="rect">
            <a:avLst/>
          </a:prstGeom>
        </p:spPr>
        <p:txBody>
          <a:bodyPr wrap="square">
            <a:spAutoFit/>
          </a:bodyPr>
          <a:lstStyle/>
          <a:p>
            <a:pPr lvl="0" algn="just" eaLnBrk="0" fontAlgn="base" hangingPunct="0">
              <a:spcBef>
                <a:spcPts val="600"/>
              </a:spcBef>
              <a:spcAft>
                <a:spcPct val="0"/>
              </a:spcAft>
              <a:buClr>
                <a:srgbClr val="DBF5F9"/>
              </a:buClr>
              <a:buSzPct val="95000"/>
              <a:defRPr/>
            </a:pPr>
            <a:r>
              <a:rPr lang="en-US" sz="2800" dirty="0">
                <a:latin typeface="Constantia"/>
              </a:rPr>
              <a:t>The consensus of majority of Muslim jurists:</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lang="en-US" sz="2800" dirty="0">
                <a:latin typeface="Constantia"/>
              </a:rPr>
              <a:t>On a particular legal issue </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lang="en-US" sz="2800" dirty="0">
                <a:latin typeface="Constantia"/>
              </a:rPr>
              <a:t>At a particular point of time, </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lang="en-US" sz="2800" dirty="0">
                <a:latin typeface="Constantia"/>
              </a:rPr>
              <a:t>Becomes binding once consensus achieved.</a:t>
            </a:r>
          </a:p>
          <a:p>
            <a:pPr marL="637200" lvl="1" indent="-180000" algn="just" eaLnBrk="0" fontAlgn="base" hangingPunct="0">
              <a:spcAft>
                <a:spcPct val="0"/>
              </a:spcAft>
              <a:buClr>
                <a:srgbClr val="DBF5F9"/>
              </a:buClr>
              <a:buSzPct val="95000"/>
              <a:buFont typeface="Wingdings" panose="05000000000000000000" pitchFamily="2" charset="2"/>
              <a:buChar char="Ø"/>
              <a:defRPr/>
            </a:pPr>
            <a:r>
              <a:rPr lang="en-US" sz="2800" dirty="0">
                <a:latin typeface="Constantia"/>
              </a:rPr>
              <a:t>Remains binding unless the bases of arriving at that consensus changed due to new discovery or new </a:t>
            </a:r>
            <a:r>
              <a:rPr lang="en-US" sz="2800" dirty="0" err="1">
                <a:latin typeface="Constantia"/>
              </a:rPr>
              <a:t>ijtihad</a:t>
            </a:r>
            <a:endParaRPr lang="en-US" sz="2800" dirty="0">
              <a:latin typeface="Constantia"/>
            </a:endParaRPr>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114301" y="878205"/>
            <a:ext cx="8431731" cy="340995"/>
          </a:xfrm>
        </p:spPr>
        <p:txBody>
          <a:bodyPr>
            <a:normAutofit fontScale="90000"/>
          </a:bodyPr>
          <a:lstStyle/>
          <a:p>
            <a:r>
              <a:rPr lang="en-US" sz="4800" dirty="0" err="1" smtClean="0"/>
              <a:t>Qiyas</a:t>
            </a: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5486400"/>
            <a:ext cx="9144000" cy="1371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114299" y="1293913"/>
            <a:ext cx="8877299" cy="4031873"/>
          </a:xfrm>
          <a:prstGeom prst="rect">
            <a:avLst/>
          </a:prstGeom>
        </p:spPr>
        <p:txBody>
          <a:bodyPr wrap="square">
            <a:spAutoFit/>
          </a:bodyPr>
          <a:lstStyle/>
          <a:p>
            <a:pPr lvl="0">
              <a:buSzPts val="2400"/>
              <a:buFont typeface="Wingdings" panose="05000000000000000000" pitchFamily="2" charset="2"/>
              <a:buChar char="Ø"/>
            </a:pPr>
            <a:r>
              <a:rPr lang="en-US" sz="3200" dirty="0" smtClean="0">
                <a:latin typeface="Segoe UI" pitchFamily="34" charset="0"/>
                <a:cs typeface="Segoe UI" pitchFamily="34" charset="0"/>
              </a:rPr>
              <a:t>It is an extension of a precedent and not the establishment of a fresh ruling by itself</a:t>
            </a:r>
          </a:p>
          <a:p>
            <a:pPr lvl="0">
              <a:buSzPts val="2400"/>
              <a:buFont typeface="Wingdings" panose="05000000000000000000" pitchFamily="2" charset="2"/>
              <a:buChar char="Ø"/>
            </a:pPr>
            <a:r>
              <a:rPr lang="en-US" sz="3200" dirty="0" smtClean="0">
                <a:latin typeface="Segoe UI" pitchFamily="34" charset="0"/>
                <a:cs typeface="Segoe UI" pitchFamily="34" charset="0"/>
              </a:rPr>
              <a:t>Example: In the case of wine prohibition, the basis is intoxication </a:t>
            </a:r>
          </a:p>
          <a:p>
            <a:pPr lvl="0">
              <a:buSzPts val="2400"/>
              <a:buFont typeface="Wingdings" panose="05000000000000000000" pitchFamily="2" charset="2"/>
              <a:buChar char="Ø"/>
            </a:pPr>
            <a:r>
              <a:rPr lang="en-US" sz="3200" dirty="0" smtClean="0">
                <a:latin typeface="Segoe UI" pitchFamily="34" charset="0"/>
                <a:cs typeface="Segoe UI" pitchFamily="34" charset="0"/>
              </a:rPr>
              <a:t>The ‘</a:t>
            </a:r>
            <a:r>
              <a:rPr lang="en-US" sz="3200" dirty="0" err="1" smtClean="0">
                <a:latin typeface="Segoe UI" pitchFamily="34" charset="0"/>
                <a:cs typeface="Segoe UI" pitchFamily="34" charset="0"/>
              </a:rPr>
              <a:t>Illah</a:t>
            </a:r>
            <a:r>
              <a:rPr lang="en-US" sz="3200" dirty="0" smtClean="0">
                <a:latin typeface="Segoe UI" pitchFamily="34" charset="0"/>
                <a:cs typeface="Segoe UI" pitchFamily="34" charset="0"/>
              </a:rPr>
              <a:t> or reason given in a </a:t>
            </a:r>
            <a:r>
              <a:rPr lang="en-US" sz="3200" dirty="0" err="1" smtClean="0">
                <a:latin typeface="Segoe UI" pitchFamily="34" charset="0"/>
                <a:cs typeface="Segoe UI" pitchFamily="34" charset="0"/>
              </a:rPr>
              <a:t>Qiyas</a:t>
            </a:r>
            <a:r>
              <a:rPr lang="en-US" sz="3200" dirty="0" smtClean="0">
                <a:latin typeface="Segoe UI" pitchFamily="34" charset="0"/>
                <a:cs typeface="Segoe UI" pitchFamily="34" charset="0"/>
              </a:rPr>
              <a:t>  must be:   </a:t>
            </a:r>
          </a:p>
          <a:p>
            <a:pPr lvl="3">
              <a:spcBef>
                <a:spcPts val="0"/>
              </a:spcBef>
              <a:buFont typeface="Wingdings" panose="05000000000000000000" pitchFamily="2" charset="2"/>
              <a:buChar char="Ø"/>
            </a:pPr>
            <a:r>
              <a:rPr lang="en-US" sz="3200" dirty="0" smtClean="0">
                <a:latin typeface="Segoe UI" pitchFamily="34" charset="0"/>
                <a:cs typeface="Segoe UI" pitchFamily="34" charset="0"/>
              </a:rPr>
              <a:t> constant and regular;</a:t>
            </a:r>
          </a:p>
          <a:p>
            <a:pPr lvl="3">
              <a:spcBef>
                <a:spcPts val="0"/>
              </a:spcBef>
              <a:buFont typeface="Wingdings" panose="05000000000000000000" pitchFamily="2" charset="2"/>
              <a:buChar char="Ø"/>
            </a:pPr>
            <a:r>
              <a:rPr lang="en-US" sz="3200" dirty="0" smtClean="0">
                <a:latin typeface="Segoe UI" pitchFamily="34" charset="0"/>
                <a:cs typeface="Segoe UI" pitchFamily="34" charset="0"/>
              </a:rPr>
              <a:t>an evident attribute</a:t>
            </a:r>
          </a:p>
          <a:p>
            <a:pPr lvl="3">
              <a:spcBef>
                <a:spcPts val="0"/>
              </a:spcBef>
              <a:buFont typeface="Wingdings" panose="05000000000000000000" pitchFamily="2" charset="2"/>
              <a:buChar char="Ø"/>
            </a:pPr>
            <a:r>
              <a:rPr lang="en-US" sz="3200" dirty="0" smtClean="0">
                <a:latin typeface="Segoe UI" pitchFamily="34" charset="0"/>
                <a:cs typeface="Segoe UI" pitchFamily="34" charset="0"/>
              </a:rPr>
              <a:t>co-extensive and co-exclusive </a:t>
            </a:r>
            <a:endParaRPr lang="en-US" sz="3200" dirty="0">
              <a:latin typeface="Segoe UI" pitchFamily="34" charset="0"/>
              <a:cs typeface="Segoe UI" pitchFamily="34" charset="0"/>
            </a:endParaRPr>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C29B0-2BCB-7E5E-DAD5-CF1A51E9AD64}"/>
              </a:ext>
            </a:extLst>
          </p:cNvPr>
          <p:cNvSpPr>
            <a:spLocks noGrp="1"/>
          </p:cNvSpPr>
          <p:nvPr>
            <p:ph type="title"/>
          </p:nvPr>
        </p:nvSpPr>
        <p:spPr>
          <a:xfrm>
            <a:off x="736430" y="646421"/>
            <a:ext cx="7552270" cy="646421"/>
          </a:xfrm>
        </p:spPr>
        <p:txBody>
          <a:bodyPr/>
          <a:lstStyle/>
          <a:p>
            <a:r>
              <a:rPr lang="en-US" dirty="0"/>
              <a:t>Istihsan</a:t>
            </a:r>
            <a:endParaRPr lang="x-none" dirty="0"/>
          </a:p>
        </p:txBody>
      </p:sp>
      <p:sp>
        <p:nvSpPr>
          <p:cNvPr id="3" name="Text Placeholder 2">
            <a:extLst>
              <a:ext uri="{FF2B5EF4-FFF2-40B4-BE49-F238E27FC236}">
                <a16:creationId xmlns:a16="http://schemas.microsoft.com/office/drawing/2014/main" id="{1951B515-C07E-9CDE-CCA0-A0B3C1931EC4}"/>
              </a:ext>
            </a:extLst>
          </p:cNvPr>
          <p:cNvSpPr>
            <a:spLocks noGrp="1"/>
          </p:cNvSpPr>
          <p:nvPr>
            <p:ph type="body" idx="1"/>
          </p:nvPr>
        </p:nvSpPr>
        <p:spPr>
          <a:xfrm>
            <a:off x="405038" y="1587415"/>
            <a:ext cx="8524171" cy="4925896"/>
          </a:xfrm>
        </p:spPr>
        <p:txBody>
          <a:bodyPr/>
          <a:lstStyle/>
          <a:p>
            <a:pPr algn="just">
              <a:buFont typeface="Wingdings" panose="05000000000000000000" pitchFamily="2" charset="2"/>
              <a:buChar char="ü"/>
            </a:pPr>
            <a:r>
              <a:rPr lang="en-US" sz="2800" dirty="0"/>
              <a:t>Istihsan’s application is to discard the application of Qiyas by virtue of another reason that is stronger and more ‘appealing’. </a:t>
            </a:r>
          </a:p>
          <a:p>
            <a:pPr algn="just">
              <a:buFont typeface="Wingdings" panose="05000000000000000000" pitchFamily="2" charset="2"/>
              <a:buChar char="ü"/>
            </a:pPr>
            <a:r>
              <a:rPr lang="en-US" sz="2800" dirty="0"/>
              <a:t>The features and functions of Istihsan are very similar to equity in common law. </a:t>
            </a:r>
          </a:p>
          <a:p>
            <a:pPr algn="just">
              <a:buFont typeface="Wingdings" panose="05000000000000000000" pitchFamily="2" charset="2"/>
              <a:buChar char="ü"/>
            </a:pPr>
            <a:r>
              <a:rPr lang="en-US" sz="2800" dirty="0"/>
              <a:t>The equity principle was developed to remove the rigidity and, occasionally, the harshness of the principles of law.</a:t>
            </a:r>
          </a:p>
          <a:p>
            <a:endParaRPr lang="x-none" dirty="0"/>
          </a:p>
        </p:txBody>
      </p:sp>
      <p:sp>
        <p:nvSpPr>
          <p:cNvPr id="4" name="Slide Number Placeholder 3">
            <a:extLst>
              <a:ext uri="{FF2B5EF4-FFF2-40B4-BE49-F238E27FC236}">
                <a16:creationId xmlns:a16="http://schemas.microsoft.com/office/drawing/2014/main" id="{732173C3-A57A-4E1B-4004-9ECAB5AA3D1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28</a:t>
            </a:fld>
            <a:endParaRPr lang="en"/>
          </a:p>
        </p:txBody>
      </p:sp>
    </p:spTree>
    <p:extLst>
      <p:ext uri="{BB962C8B-B14F-4D97-AF65-F5344CB8AC3E}">
        <p14:creationId xmlns:p14="http://schemas.microsoft.com/office/powerpoint/2010/main" val="39719860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533400"/>
          </a:xfrm>
        </p:spPr>
        <p:txBody>
          <a:bodyPr>
            <a:normAutofit fontScale="90000"/>
          </a:bodyPr>
          <a:lstStyle/>
          <a:p>
            <a:r>
              <a:rPr lang="en-US" sz="5400" dirty="0" err="1"/>
              <a:t>Maslahah</a:t>
            </a:r>
            <a:r>
              <a:rPr lang="en-US" sz="5400" dirty="0"/>
              <a:t> or Public Interest</a:t>
            </a:r>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Rectangle 2"/>
          <p:cNvSpPr/>
          <p:nvPr/>
        </p:nvSpPr>
        <p:spPr>
          <a:xfrm>
            <a:off x="114301" y="1782396"/>
            <a:ext cx="8801099" cy="3693319"/>
          </a:xfrm>
          <a:prstGeom prst="rect">
            <a:avLst/>
          </a:prstGeom>
        </p:spPr>
        <p:txBody>
          <a:bodyPr wrap="square">
            <a:spAutoFit/>
          </a:bodyPr>
          <a:lstStyle/>
          <a:p>
            <a:pPr marL="342900" lvl="0" indent="-342900" algn="just">
              <a:spcAft>
                <a:spcPts val="600"/>
              </a:spcAft>
              <a:buClr>
                <a:schemeClr val="tx1"/>
              </a:buClr>
              <a:buFont typeface="Wingdings" panose="05000000000000000000" pitchFamily="2" charset="2"/>
              <a:buChar char="ü"/>
            </a:pPr>
            <a:r>
              <a:rPr lang="en-US" sz="2800" dirty="0">
                <a:latin typeface="Segoe UI" pitchFamily="34" charset="0"/>
                <a:cs typeface="Segoe UI" pitchFamily="34" charset="0"/>
              </a:rPr>
              <a:t>An expression for the search for something useful or the removal of something harmful </a:t>
            </a:r>
          </a:p>
          <a:p>
            <a:pPr marL="342900" lvl="0" indent="-342900" algn="just">
              <a:spcAft>
                <a:spcPts val="600"/>
              </a:spcAft>
              <a:buClr>
                <a:schemeClr val="tx1"/>
              </a:buClr>
              <a:buFont typeface="Wingdings" panose="05000000000000000000" pitchFamily="2" charset="2"/>
              <a:buChar char="ü"/>
            </a:pPr>
            <a:r>
              <a:rPr lang="en-US" sz="2800" dirty="0">
                <a:latin typeface="Segoe UI" pitchFamily="34" charset="0"/>
                <a:cs typeface="Segoe UI" pitchFamily="34" charset="0"/>
              </a:rPr>
              <a:t>In a legal sense, it tends to underline the aims of legal rulings and the intended utility of the law. </a:t>
            </a:r>
          </a:p>
          <a:p>
            <a:pPr marL="342900" lvl="0" indent="-342900" algn="just">
              <a:spcAft>
                <a:spcPts val="600"/>
              </a:spcAft>
              <a:buClr>
                <a:schemeClr val="tx1"/>
              </a:buClr>
              <a:buFont typeface="Wingdings" panose="05000000000000000000" pitchFamily="2" charset="2"/>
              <a:buChar char="ü"/>
            </a:pPr>
            <a:r>
              <a:rPr lang="en-US" sz="2800" dirty="0">
                <a:latin typeface="Segoe UI" pitchFamily="34" charset="0"/>
                <a:cs typeface="Segoe UI" pitchFamily="34" charset="0"/>
              </a:rPr>
              <a:t>These aims are well-manifested in the preservation of </a:t>
            </a:r>
            <a:r>
              <a:rPr lang="en-US" sz="2800" dirty="0" err="1">
                <a:latin typeface="Segoe UI" pitchFamily="34" charset="0"/>
                <a:cs typeface="Segoe UI" pitchFamily="34" charset="0"/>
              </a:rPr>
              <a:t>Maqasid</a:t>
            </a:r>
            <a:r>
              <a:rPr lang="en-US" sz="2800" dirty="0">
                <a:latin typeface="Segoe UI" pitchFamily="34" charset="0"/>
                <a:cs typeface="Segoe UI" pitchFamily="34" charset="0"/>
              </a:rPr>
              <a:t>-sharia (objectives of the law), which consist of five safeguards for human beings: faith, life, intellect, posterity/lineage and property. </a:t>
            </a:r>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172200"/>
            <a:ext cx="9029699" cy="67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295400"/>
          </a:xfrm>
          <a:prstGeom prst="rect">
            <a:avLst/>
          </a:prstGeom>
        </p:spPr>
      </p:pic>
      <p:sp>
        <p:nvSpPr>
          <p:cNvPr id="6" name="Google Shape;147;p22"/>
          <p:cNvSpPr txBox="1">
            <a:spLocks noGrp="1"/>
          </p:cNvSpPr>
          <p:nvPr>
            <p:ph type="title"/>
          </p:nvPr>
        </p:nvSpPr>
        <p:spPr>
          <a:xfrm>
            <a:off x="355600" y="1676400"/>
            <a:ext cx="8432800" cy="4114800"/>
          </a:xfrm>
          <a:prstGeom prst="rect">
            <a:avLst/>
          </a:prstGeom>
          <a:solidFill>
            <a:srgbClr val="00B2FF">
              <a:alpha val="73330"/>
            </a:srgb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3200" b="0" dirty="0"/>
              <a:t>The meaning of Islamic finance</a:t>
            </a:r>
            <a:br>
              <a:rPr lang="en-US" sz="3200" b="0" dirty="0"/>
            </a:br>
            <a:r>
              <a:rPr lang="en-US" sz="3200" b="0" dirty="0"/>
              <a:t>**********</a:t>
            </a:r>
            <a:endParaRPr sz="3200" b="0" dirty="0"/>
          </a:p>
          <a:p>
            <a:pPr lvl="0" algn="just"/>
            <a:r>
              <a:rPr lang="en-US" sz="2000" dirty="0"/>
              <a:t/>
            </a:r>
            <a:br>
              <a:rPr lang="en-US" sz="2000" dirty="0"/>
            </a:br>
            <a:r>
              <a:rPr lang="en-US" sz="3200" dirty="0"/>
              <a:t>Islamic finance is a term that reflects all aspects of financial business that are not contradictory to the Principles of Shari’ah.</a:t>
            </a:r>
            <a:endParaRPr sz="3200" dirty="0"/>
          </a:p>
        </p:txBody>
      </p:sp>
    </p:spTree>
    <p:custDataLst>
      <p:tags r:id="rId1"/>
    </p:custDataLst>
    <p:extLst>
      <p:ext uri="{BB962C8B-B14F-4D97-AF65-F5344CB8AC3E}">
        <p14:creationId xmlns:p14="http://schemas.microsoft.com/office/powerpoint/2010/main" val="4105364624"/>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2862" y="720634"/>
            <a:ext cx="8994172" cy="533400"/>
          </a:xfrm>
        </p:spPr>
        <p:txBody>
          <a:bodyPr>
            <a:noAutofit/>
          </a:bodyPr>
          <a:lstStyle/>
          <a:p>
            <a:r>
              <a:rPr lang="en-US" sz="3600" dirty="0" err="1">
                <a:latin typeface="Segoe UI" pitchFamily="34" charset="0"/>
                <a:cs typeface="Segoe UI" pitchFamily="34" charset="0"/>
              </a:rPr>
              <a:t>Sadd</a:t>
            </a:r>
            <a:r>
              <a:rPr lang="en-US" sz="3600" dirty="0">
                <a:latin typeface="Segoe UI" pitchFamily="34" charset="0"/>
                <a:cs typeface="Segoe UI" pitchFamily="34" charset="0"/>
              </a:rPr>
              <a:t> al-</a:t>
            </a:r>
            <a:r>
              <a:rPr lang="en-US" sz="3600" dirty="0" err="1">
                <a:latin typeface="Segoe UI" pitchFamily="34" charset="0"/>
                <a:cs typeface="Segoe UI" pitchFamily="34" charset="0"/>
              </a:rPr>
              <a:t>dharai</a:t>
            </a:r>
            <a:r>
              <a:rPr lang="en-US" sz="3600" dirty="0">
                <a:latin typeface="Segoe UI" pitchFamily="34" charset="0"/>
                <a:cs typeface="Segoe UI" pitchFamily="34" charset="0"/>
              </a:rPr>
              <a:t>` or blocking the means</a:t>
            </a:r>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685799"/>
          </a:xfrm>
          <a:prstGeom prst="rect">
            <a:avLst/>
          </a:prstGeom>
        </p:spPr>
      </p:pic>
      <p:sp>
        <p:nvSpPr>
          <p:cNvPr id="3" name="Rectangle 2"/>
          <p:cNvSpPr/>
          <p:nvPr/>
        </p:nvSpPr>
        <p:spPr>
          <a:xfrm>
            <a:off x="1" y="1219200"/>
            <a:ext cx="9067799" cy="4524315"/>
          </a:xfrm>
          <a:prstGeom prst="rect">
            <a:avLst/>
          </a:prstGeom>
        </p:spPr>
        <p:txBody>
          <a:bodyPr wrap="square">
            <a:spAutoFit/>
          </a:bodyPr>
          <a:lstStyle/>
          <a:p>
            <a:pPr algn="just">
              <a:buFont typeface="Wingdings" panose="05000000000000000000" pitchFamily="2" charset="2"/>
              <a:buChar char="Ø"/>
            </a:pPr>
            <a:r>
              <a:rPr lang="en-US" sz="3200" dirty="0">
                <a:latin typeface="Segoe UI" pitchFamily="34" charset="0"/>
                <a:cs typeface="Segoe UI" pitchFamily="34" charset="0"/>
              </a:rPr>
              <a:t>Blocking the means must imply blocking the means to evil and not something good</a:t>
            </a:r>
          </a:p>
          <a:p>
            <a:pPr algn="just">
              <a:buFont typeface="Wingdings" panose="05000000000000000000" pitchFamily="2" charset="2"/>
              <a:buChar char="Ø"/>
            </a:pPr>
            <a:r>
              <a:rPr lang="en-US" sz="3200" dirty="0">
                <a:latin typeface="Segoe UI" pitchFamily="34" charset="0"/>
                <a:cs typeface="Segoe UI" pitchFamily="34" charset="0"/>
              </a:rPr>
              <a:t>This principle will normally arise when lawful means are expected to lead to unlawful results, or</a:t>
            </a:r>
          </a:p>
          <a:p>
            <a:pPr algn="just">
              <a:buFont typeface="Wingdings" panose="05000000000000000000" pitchFamily="2" charset="2"/>
              <a:buChar char="Ø"/>
            </a:pPr>
            <a:r>
              <a:rPr lang="en-US" sz="3200" dirty="0">
                <a:latin typeface="Segoe UI" pitchFamily="34" charset="0"/>
                <a:cs typeface="Segoe UI" pitchFamily="34" charset="0"/>
              </a:rPr>
              <a:t>Lawful means that normally lead to a lawful result are used to procure an unlawful end.</a:t>
            </a:r>
          </a:p>
          <a:p>
            <a:pPr algn="just">
              <a:buFont typeface="Wingdings" panose="05000000000000000000" pitchFamily="2" charset="2"/>
              <a:buChar char="Ø"/>
            </a:pPr>
            <a:r>
              <a:rPr lang="en-US" sz="3200" dirty="0">
                <a:latin typeface="Segoe UI" pitchFamily="34" charset="0"/>
                <a:cs typeface="Segoe UI" pitchFamily="34" charset="0"/>
              </a:rPr>
              <a:t>Example Financing </a:t>
            </a:r>
            <a:r>
              <a:rPr lang="en-US" sz="3200" dirty="0" err="1">
                <a:latin typeface="Segoe UI" pitchFamily="34" charset="0"/>
                <a:cs typeface="Segoe UI" pitchFamily="34" charset="0"/>
              </a:rPr>
              <a:t>sthing</a:t>
            </a:r>
            <a:r>
              <a:rPr lang="en-US" sz="3200" dirty="0">
                <a:latin typeface="Segoe UI" pitchFamily="34" charset="0"/>
                <a:cs typeface="Segoe UI" pitchFamily="34" charset="0"/>
              </a:rPr>
              <a:t> lawful used for </a:t>
            </a:r>
            <a:r>
              <a:rPr lang="en-US" sz="3200" dirty="0" err="1">
                <a:latin typeface="Segoe UI" pitchFamily="34" charset="0"/>
                <a:cs typeface="Segoe UI" pitchFamily="34" charset="0"/>
              </a:rPr>
              <a:t>sthing</a:t>
            </a:r>
            <a:r>
              <a:rPr lang="en-US" sz="3200" dirty="0">
                <a:latin typeface="Segoe UI" pitchFamily="34" charset="0"/>
                <a:cs typeface="Segoe UI" pitchFamily="34" charset="0"/>
              </a:rPr>
              <a:t> unlawful </a:t>
            </a:r>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22B6F-E6A1-F432-125C-030BD3DDEB88}"/>
              </a:ext>
            </a:extLst>
          </p:cNvPr>
          <p:cNvSpPr>
            <a:spLocks noGrp="1"/>
          </p:cNvSpPr>
          <p:nvPr>
            <p:ph type="title"/>
          </p:nvPr>
        </p:nvSpPr>
        <p:spPr>
          <a:xfrm>
            <a:off x="304800" y="304800"/>
            <a:ext cx="8686800" cy="528400"/>
          </a:xfrm>
        </p:spPr>
        <p:txBody>
          <a:bodyPr/>
          <a:lstStyle/>
          <a:p>
            <a:r>
              <a:rPr lang="en-US" dirty="0">
                <a:latin typeface="Segoe UI" pitchFamily="34" charset="0"/>
                <a:cs typeface="Segoe UI" pitchFamily="34" charset="0"/>
              </a:rPr>
              <a:t>‘</a:t>
            </a:r>
            <a:r>
              <a:rPr lang="en-US" dirty="0" err="1">
                <a:latin typeface="Segoe UI" pitchFamily="34" charset="0"/>
                <a:cs typeface="Segoe UI" pitchFamily="34" charset="0"/>
              </a:rPr>
              <a:t>Urf</a:t>
            </a:r>
            <a:r>
              <a:rPr lang="en-US" dirty="0">
                <a:latin typeface="Segoe UI" pitchFamily="34" charset="0"/>
                <a:cs typeface="Segoe UI" pitchFamily="34" charset="0"/>
              </a:rPr>
              <a:t> or customary practice</a:t>
            </a:r>
            <a:endParaRPr lang="x-none" dirty="0">
              <a:latin typeface="Segoe UI" pitchFamily="34" charset="0"/>
              <a:cs typeface="Segoe UI" pitchFamily="34" charset="0"/>
            </a:endParaRPr>
          </a:p>
        </p:txBody>
      </p:sp>
      <p:sp>
        <p:nvSpPr>
          <p:cNvPr id="3" name="Text Placeholder 2">
            <a:extLst>
              <a:ext uri="{FF2B5EF4-FFF2-40B4-BE49-F238E27FC236}">
                <a16:creationId xmlns:a16="http://schemas.microsoft.com/office/drawing/2014/main" id="{A7021A75-7A67-D4C5-F268-964056F95EAA}"/>
              </a:ext>
            </a:extLst>
          </p:cNvPr>
          <p:cNvSpPr>
            <a:spLocks noGrp="1"/>
          </p:cNvSpPr>
          <p:nvPr>
            <p:ph type="body" idx="1"/>
          </p:nvPr>
        </p:nvSpPr>
        <p:spPr>
          <a:xfrm>
            <a:off x="152400" y="914400"/>
            <a:ext cx="8763000" cy="5440493"/>
          </a:xfrm>
        </p:spPr>
        <p:txBody>
          <a:bodyPr/>
          <a:lstStyle/>
          <a:p>
            <a:pPr algn="just">
              <a:buFont typeface="Wingdings" panose="05000000000000000000" pitchFamily="2" charset="2"/>
              <a:buChar char="Ø"/>
            </a:pPr>
            <a:r>
              <a:rPr lang="en-US" sz="2400" dirty="0">
                <a:latin typeface="Segoe UI" pitchFamily="34" charset="0"/>
                <a:cs typeface="Segoe UI" pitchFamily="34" charset="0"/>
              </a:rPr>
              <a:t>The practice or standard does not contradict the established principles of Islamic law</a:t>
            </a:r>
          </a:p>
          <a:p>
            <a:pPr algn="just">
              <a:buFont typeface="Wingdings" panose="05000000000000000000" pitchFamily="2" charset="2"/>
              <a:buChar char="Ø"/>
            </a:pPr>
            <a:r>
              <a:rPr lang="en-US" sz="2400" dirty="0">
                <a:latin typeface="Segoe UI" pitchFamily="34" charset="0"/>
                <a:cs typeface="Segoe UI" pitchFamily="34" charset="0"/>
              </a:rPr>
              <a:t>Conditions in order to be recognized as valid in Islamic law: </a:t>
            </a:r>
            <a:br>
              <a:rPr lang="en-US" sz="2400" dirty="0">
                <a:latin typeface="Segoe UI" pitchFamily="34" charset="0"/>
                <a:cs typeface="Segoe UI" pitchFamily="34" charset="0"/>
              </a:rPr>
            </a:br>
            <a:endParaRPr lang="en-US" sz="2400" dirty="0">
              <a:latin typeface="Segoe UI" pitchFamily="34" charset="0"/>
              <a:cs typeface="Segoe UI" pitchFamily="34" charset="0"/>
            </a:endParaRPr>
          </a:p>
          <a:p>
            <a:pPr lvl="5" algn="just">
              <a:buFont typeface="Wingdings" panose="05000000000000000000" pitchFamily="2" charset="2"/>
              <a:buChar char="v"/>
            </a:pPr>
            <a:r>
              <a:rPr lang="en-US" sz="2400" dirty="0">
                <a:latin typeface="Segoe UI" pitchFamily="34" charset="0"/>
                <a:cs typeface="Segoe UI" pitchFamily="34" charset="0"/>
              </a:rPr>
              <a:t>Commonly practiced by the community </a:t>
            </a:r>
          </a:p>
          <a:p>
            <a:pPr lvl="5" algn="just">
              <a:buFont typeface="Wingdings" panose="05000000000000000000" pitchFamily="2" charset="2"/>
              <a:buChar char="v"/>
            </a:pPr>
            <a:r>
              <a:rPr lang="en-US" sz="2400" dirty="0">
                <a:latin typeface="Segoe UI" pitchFamily="34" charset="0"/>
                <a:cs typeface="Segoe UI" pitchFamily="34" charset="0"/>
              </a:rPr>
              <a:t>A practice should be current at the time of the contingency,</a:t>
            </a:r>
          </a:p>
          <a:p>
            <a:pPr lvl="5" algn="just">
              <a:buFont typeface="Wingdings" panose="05000000000000000000" pitchFamily="2" charset="2"/>
              <a:buChar char="v"/>
            </a:pPr>
            <a:r>
              <a:rPr lang="en-US" sz="2400" dirty="0">
                <a:latin typeface="Segoe UI" pitchFamily="34" charset="0"/>
                <a:cs typeface="Segoe UI" pitchFamily="34" charset="0"/>
              </a:rPr>
              <a:t>Should not contradict an explicit provision of the Qur’an </a:t>
            </a:r>
            <a:r>
              <a:rPr lang="en-US" sz="2400" dirty="0">
                <a:solidFill>
                  <a:schemeClr val="tx1"/>
                </a:solidFill>
                <a:latin typeface="Segoe UI" pitchFamily="34" charset="0"/>
                <a:cs typeface="Segoe UI" pitchFamily="34" charset="0"/>
              </a:rPr>
              <a:t>or the Traditions of the Prophet Muhammad</a:t>
            </a:r>
          </a:p>
          <a:p>
            <a:pPr lvl="1" algn="just">
              <a:buFont typeface="Wingdings" panose="05000000000000000000" pitchFamily="2" charset="2"/>
              <a:buChar char="v"/>
            </a:pPr>
            <a:r>
              <a:rPr lang="en-US" sz="2400" dirty="0" err="1">
                <a:solidFill>
                  <a:schemeClr val="tx1"/>
                </a:solidFill>
                <a:latin typeface="Segoe UI" pitchFamily="34" charset="0"/>
                <a:cs typeface="Segoe UI" pitchFamily="34" charset="0"/>
              </a:rPr>
              <a:t>Urf</a:t>
            </a:r>
            <a:r>
              <a:rPr lang="en-US" sz="2400" dirty="0">
                <a:solidFill>
                  <a:schemeClr val="tx1"/>
                </a:solidFill>
                <a:latin typeface="Segoe UI" pitchFamily="34" charset="0"/>
                <a:cs typeface="Segoe UI" pitchFamily="34" charset="0"/>
              </a:rPr>
              <a:t>’ is to be considered only where there is no explicit stipulation between the parties concerned.</a:t>
            </a:r>
          </a:p>
          <a:p>
            <a:endParaRPr lang="x-none" sz="2400" dirty="0">
              <a:latin typeface="Segoe UI" pitchFamily="34" charset="0"/>
              <a:cs typeface="Segoe UI" pitchFamily="34" charset="0"/>
            </a:endParaRPr>
          </a:p>
        </p:txBody>
      </p:sp>
      <p:sp>
        <p:nvSpPr>
          <p:cNvPr id="4" name="Slide Number Placeholder 3">
            <a:extLst>
              <a:ext uri="{FF2B5EF4-FFF2-40B4-BE49-F238E27FC236}">
                <a16:creationId xmlns:a16="http://schemas.microsoft.com/office/drawing/2014/main" id="{6A8ABAD6-EE85-BA17-E0A8-48B979528E5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31</a:t>
            </a:fld>
            <a:endParaRPr lang="en"/>
          </a:p>
        </p:txBody>
      </p:sp>
    </p:spTree>
    <p:extLst>
      <p:ext uri="{BB962C8B-B14F-4D97-AF65-F5344CB8AC3E}">
        <p14:creationId xmlns:p14="http://schemas.microsoft.com/office/powerpoint/2010/main" val="1023864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2C069-6AB0-11BC-4A2E-68BFEA10357F}"/>
              </a:ext>
            </a:extLst>
          </p:cNvPr>
          <p:cNvSpPr>
            <a:spLocks noGrp="1"/>
          </p:cNvSpPr>
          <p:nvPr>
            <p:ph type="title"/>
          </p:nvPr>
        </p:nvSpPr>
        <p:spPr>
          <a:xfrm>
            <a:off x="460150" y="637131"/>
            <a:ext cx="8270895" cy="684325"/>
          </a:xfrm>
        </p:spPr>
        <p:txBody>
          <a:bodyPr/>
          <a:lstStyle/>
          <a:p>
            <a:r>
              <a:rPr lang="en-US" sz="2800" dirty="0">
                <a:latin typeface="Segoe UI" pitchFamily="34" charset="0"/>
                <a:cs typeface="Segoe UI" pitchFamily="34" charset="0"/>
              </a:rPr>
              <a:t>Istishab or ‘Presumption of Permissibility’</a:t>
            </a:r>
            <a:endParaRPr lang="x-none" sz="2800" dirty="0">
              <a:latin typeface="Segoe UI" pitchFamily="34" charset="0"/>
              <a:cs typeface="Segoe UI" pitchFamily="34" charset="0"/>
            </a:endParaRPr>
          </a:p>
        </p:txBody>
      </p:sp>
      <p:sp>
        <p:nvSpPr>
          <p:cNvPr id="3" name="Text Placeholder 2">
            <a:extLst>
              <a:ext uri="{FF2B5EF4-FFF2-40B4-BE49-F238E27FC236}">
                <a16:creationId xmlns:a16="http://schemas.microsoft.com/office/drawing/2014/main" id="{71A5954D-2EB3-A2CD-8029-DA9460425A98}"/>
              </a:ext>
            </a:extLst>
          </p:cNvPr>
          <p:cNvSpPr>
            <a:spLocks noGrp="1"/>
          </p:cNvSpPr>
          <p:nvPr>
            <p:ph type="body" idx="1"/>
          </p:nvPr>
        </p:nvSpPr>
        <p:spPr>
          <a:xfrm>
            <a:off x="460150" y="1400114"/>
            <a:ext cx="7828551" cy="4551949"/>
          </a:xfrm>
        </p:spPr>
        <p:txBody>
          <a:bodyPr/>
          <a:lstStyle/>
          <a:p>
            <a:pPr marL="257175" marR="0" lvl="0" indent="-257175" algn="just" defTabSz="342900" rtl="0" eaLnBrk="1" fontAlgn="auto" latinLnBrk="0" hangingPunct="1">
              <a:lnSpc>
                <a:spcPct val="100000"/>
              </a:lnSpc>
              <a:spcBef>
                <a:spcPct val="20000"/>
              </a:spcBef>
              <a:spcAft>
                <a:spcPts val="450"/>
              </a:spcAft>
              <a:buClr>
                <a:srgbClr val="00C6BB"/>
              </a:buClr>
              <a:buSzPct val="80000"/>
              <a:buFont typeface="Wingdings 2" charset="2"/>
              <a:buChar char=""/>
              <a:tabLst/>
              <a:defRPr/>
            </a:pPr>
            <a:r>
              <a:rPr kumimoji="0" lang="en-US" sz="3600" b="0" i="0" u="none" strike="noStrike" kern="1200" cap="none" spc="0" normalizeH="0" baseline="0" noProof="0" dirty="0">
                <a:ln>
                  <a:noFill/>
                </a:ln>
                <a:effectLst/>
                <a:uLnTx/>
                <a:uFillTx/>
                <a:latin typeface="Segoe UI" pitchFamily="34" charset="0"/>
                <a:cs typeface="Segoe UI" pitchFamily="34" charset="0"/>
              </a:rPr>
              <a:t>The original ruling for every matter is permissible unless proven otherwise.</a:t>
            </a:r>
          </a:p>
          <a:p>
            <a:pPr marL="257175" marR="0" lvl="0" indent="-257175" algn="just" defTabSz="342900" rtl="0" eaLnBrk="1" fontAlgn="auto" latinLnBrk="0" hangingPunct="1">
              <a:lnSpc>
                <a:spcPct val="100000"/>
              </a:lnSpc>
              <a:spcBef>
                <a:spcPct val="20000"/>
              </a:spcBef>
              <a:spcAft>
                <a:spcPts val="450"/>
              </a:spcAft>
              <a:buClr>
                <a:srgbClr val="00C6BB"/>
              </a:buClr>
              <a:buSzPct val="80000"/>
              <a:buFont typeface="Wingdings 2" charset="2"/>
              <a:buChar char=""/>
              <a:tabLst/>
              <a:defRPr/>
            </a:pPr>
            <a:r>
              <a:rPr kumimoji="0" lang="en-US" sz="3600" b="0" i="0" u="none" strike="noStrike" kern="1200" cap="none" spc="0" normalizeH="0" baseline="0" noProof="0" dirty="0">
                <a:ln>
                  <a:noFill/>
                </a:ln>
                <a:effectLst/>
                <a:uLnTx/>
                <a:uFillTx/>
                <a:latin typeface="Segoe UI" pitchFamily="34" charset="0"/>
                <a:cs typeface="Segoe UI" pitchFamily="34" charset="0"/>
              </a:rPr>
              <a:t>Example that all contracts and terms are deemed to be legitimate and lawful.</a:t>
            </a:r>
          </a:p>
          <a:p>
            <a:endParaRPr lang="x-none" dirty="0"/>
          </a:p>
        </p:txBody>
      </p:sp>
      <p:sp>
        <p:nvSpPr>
          <p:cNvPr id="4" name="Slide Number Placeholder 3">
            <a:extLst>
              <a:ext uri="{FF2B5EF4-FFF2-40B4-BE49-F238E27FC236}">
                <a16:creationId xmlns:a16="http://schemas.microsoft.com/office/drawing/2014/main" id="{78E18932-BC8A-AE7B-A831-CDEDFF0F022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32</a:t>
            </a:fld>
            <a:endParaRPr lang="en"/>
          </a:p>
        </p:txBody>
      </p:sp>
    </p:spTree>
    <p:extLst>
      <p:ext uri="{BB962C8B-B14F-4D97-AF65-F5344CB8AC3E}">
        <p14:creationId xmlns:p14="http://schemas.microsoft.com/office/powerpoint/2010/main" val="41582060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7"/>
          <p:cNvSpPr txBox="1">
            <a:spLocks noGrp="1"/>
          </p:cNvSpPr>
          <p:nvPr>
            <p:ph type="ctrTitle"/>
          </p:nvPr>
        </p:nvSpPr>
        <p:spPr>
          <a:xfrm>
            <a:off x="712922" y="2355742"/>
            <a:ext cx="8265895" cy="1694481"/>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sz="3600" dirty="0"/>
              <a:t>The relationship between the user and the supplier of funds under Islamic banking </a:t>
            </a:r>
            <a:endParaRPr sz="3600" dirty="0"/>
          </a:p>
        </p:txBody>
      </p:sp>
    </p:spTree>
    <p:extLst>
      <p:ext uri="{BB962C8B-B14F-4D97-AF65-F5344CB8AC3E}">
        <p14:creationId xmlns:p14="http://schemas.microsoft.com/office/powerpoint/2010/main" val="17542524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5"/>
          <p:cNvSpPr txBox="1">
            <a:spLocks noGrp="1"/>
          </p:cNvSpPr>
          <p:nvPr>
            <p:ph type="title"/>
          </p:nvPr>
        </p:nvSpPr>
        <p:spPr>
          <a:xfrm>
            <a:off x="457200" y="304800"/>
            <a:ext cx="8220751" cy="12954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dirty="0"/>
              <a:t>Deposit/liability: Contractual Relationship</a:t>
            </a:r>
            <a:endParaRPr dirty="0">
              <a:solidFill>
                <a:schemeClr val="accent1"/>
              </a:solidFill>
            </a:endParaRPr>
          </a:p>
        </p:txBody>
      </p:sp>
      <p:sp>
        <p:nvSpPr>
          <p:cNvPr id="113" name="Google Shape;113;p15"/>
          <p:cNvSpPr txBox="1">
            <a:spLocks noGrp="1"/>
          </p:cNvSpPr>
          <p:nvPr>
            <p:ph type="body" idx="2"/>
          </p:nvPr>
        </p:nvSpPr>
        <p:spPr>
          <a:xfrm>
            <a:off x="3581400" y="2727397"/>
            <a:ext cx="5334000" cy="3960786"/>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3200" b="1" dirty="0"/>
              <a:t>In IFB</a:t>
            </a:r>
          </a:p>
          <a:p>
            <a:pPr marL="342900" lvl="0" indent="-342900" algn="l" rtl="0">
              <a:spcBef>
                <a:spcPts val="600"/>
              </a:spcBef>
              <a:spcAft>
                <a:spcPts val="0"/>
              </a:spcAft>
              <a:buFont typeface="Wingdings" panose="05000000000000000000" pitchFamily="2" charset="2"/>
              <a:buChar char="Ø"/>
            </a:pPr>
            <a:r>
              <a:rPr lang="en-US" sz="3200" b="1" dirty="0"/>
              <a:t>Depositor-custodian relationship</a:t>
            </a:r>
          </a:p>
          <a:p>
            <a:pPr marL="342900" lvl="0" indent="-342900" algn="l" rtl="0">
              <a:spcBef>
                <a:spcPts val="600"/>
              </a:spcBef>
              <a:spcAft>
                <a:spcPts val="0"/>
              </a:spcAft>
              <a:buFont typeface="Wingdings" panose="05000000000000000000" pitchFamily="2" charset="2"/>
              <a:buChar char="Ø"/>
            </a:pPr>
            <a:r>
              <a:rPr lang="en-US" sz="3200" b="1" dirty="0"/>
              <a:t>Lender-borrower relationship (but free from interest)</a:t>
            </a:r>
          </a:p>
          <a:p>
            <a:pPr marL="342900" lvl="0" indent="-342900" algn="l" rtl="0">
              <a:spcBef>
                <a:spcPts val="600"/>
              </a:spcBef>
              <a:spcAft>
                <a:spcPts val="0"/>
              </a:spcAft>
              <a:buFont typeface="Wingdings" panose="05000000000000000000" pitchFamily="2" charset="2"/>
              <a:buChar char="Ø"/>
            </a:pPr>
            <a:r>
              <a:rPr lang="en-US" sz="3200" b="1" dirty="0"/>
              <a:t> Investor-entrepreneur Relationship</a:t>
            </a:r>
          </a:p>
          <a:p>
            <a:pPr marL="0" lvl="0" indent="0" algn="l" rtl="0">
              <a:spcBef>
                <a:spcPts val="600"/>
              </a:spcBef>
              <a:spcAft>
                <a:spcPts val="0"/>
              </a:spcAft>
              <a:buClr>
                <a:schemeClr val="dk1"/>
              </a:buClr>
              <a:buSzPts val="1100"/>
              <a:buFont typeface="Arial"/>
              <a:buNone/>
            </a:pPr>
            <a:endParaRPr sz="3200" b="1" dirty="0"/>
          </a:p>
        </p:txBody>
      </p:sp>
      <p:sp>
        <p:nvSpPr>
          <p:cNvPr id="114" name="Google Shape;114;p15"/>
          <p:cNvSpPr txBox="1">
            <a:spLocks noGrp="1"/>
          </p:cNvSpPr>
          <p:nvPr>
            <p:ph type="body" idx="1"/>
          </p:nvPr>
        </p:nvSpPr>
        <p:spPr>
          <a:xfrm>
            <a:off x="560439" y="2037245"/>
            <a:ext cx="3238746" cy="3802556"/>
          </a:xfrm>
          <a:prstGeom prst="rect">
            <a:avLst/>
          </a:prstGeom>
        </p:spPr>
        <p:txBody>
          <a:bodyPr spcFirstLastPara="1" wrap="square" lIns="0" tIns="0" rIns="0" bIns="0" anchor="t" anchorCtr="0">
            <a:noAutofit/>
          </a:bodyPr>
          <a:lstStyle/>
          <a:p>
            <a:pPr marL="0" lvl="0" indent="0" algn="l" rtl="0">
              <a:spcBef>
                <a:spcPts val="600"/>
              </a:spcBef>
              <a:spcAft>
                <a:spcPts val="0"/>
              </a:spcAft>
              <a:buClr>
                <a:schemeClr val="dk1"/>
              </a:buClr>
              <a:buSzPts val="1100"/>
              <a:buFont typeface="Arial"/>
              <a:buNone/>
            </a:pPr>
            <a:r>
              <a:rPr lang="en-US" sz="2400" b="1" dirty="0"/>
              <a:t>In Conventional bank</a:t>
            </a:r>
          </a:p>
          <a:p>
            <a:pPr marL="171450" indent="-171450">
              <a:buClr>
                <a:schemeClr val="bg1"/>
              </a:buClr>
              <a:buSzPts val="1100"/>
              <a:buFont typeface="Wingdings" panose="05000000000000000000" pitchFamily="2" charset="2"/>
              <a:buChar char="Ø"/>
            </a:pPr>
            <a:r>
              <a:rPr lang="en-US" sz="2400" b="1" dirty="0"/>
              <a:t>Lender-Borrower Relationship</a:t>
            </a:r>
          </a:p>
          <a:p>
            <a:pPr marL="171450" indent="-171450">
              <a:buClr>
                <a:schemeClr val="bg1"/>
              </a:buClr>
              <a:buSzPts val="1100"/>
              <a:buFont typeface="Wingdings" panose="05000000000000000000" pitchFamily="2" charset="2"/>
              <a:buChar char="Ø"/>
            </a:pPr>
            <a:endParaRPr lang="en-US" sz="1200" dirty="0"/>
          </a:p>
          <a:p>
            <a:pPr marL="171450" lvl="0" indent="-171450" algn="l" rtl="0">
              <a:spcBef>
                <a:spcPts val="600"/>
              </a:spcBef>
              <a:spcAft>
                <a:spcPts val="0"/>
              </a:spcAft>
              <a:buClr>
                <a:schemeClr val="bg1"/>
              </a:buClr>
              <a:buSzPts val="1100"/>
              <a:buFont typeface="Wingdings" panose="05000000000000000000" pitchFamily="2" charset="2"/>
              <a:buChar char="Ø"/>
            </a:pPr>
            <a:endParaRPr lang="en-US" sz="1200" b="1" dirty="0"/>
          </a:p>
          <a:p>
            <a:pPr marL="0" lvl="0" indent="0" algn="l" rtl="0">
              <a:spcBef>
                <a:spcPts val="600"/>
              </a:spcBef>
              <a:spcAft>
                <a:spcPts val="0"/>
              </a:spcAft>
              <a:buClr>
                <a:schemeClr val="dk1"/>
              </a:buClr>
              <a:buSzPts val="1100"/>
              <a:buFont typeface="Arial"/>
              <a:buNone/>
            </a:pPr>
            <a:endParaRPr dirty="0"/>
          </a:p>
        </p:txBody>
      </p:sp>
      <p:sp>
        <p:nvSpPr>
          <p:cNvPr id="116" name="Google Shape;116;p15"/>
          <p:cNvSpPr txBox="1">
            <a:spLocks noGrp="1"/>
          </p:cNvSpPr>
          <p:nvPr>
            <p:ph type="sldNum" idx="12"/>
          </p:nvPr>
        </p:nvSpPr>
        <p:spPr>
          <a:xfrm>
            <a:off x="8760475" y="6346604"/>
            <a:ext cx="383400" cy="511200"/>
          </a:xfrm>
          <a:prstGeom prst="rect">
            <a:avLst/>
          </a:prstGeom>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000" b="1" i="0" u="none" strike="noStrike" kern="0" cap="none" spc="0" normalizeH="0" baseline="0" noProof="0">
                <a:ln>
                  <a:noFill/>
                </a:ln>
                <a:solidFill>
                  <a:srgbClr val="667180"/>
                </a:solidFill>
                <a:effectLst/>
                <a:uLnTx/>
                <a:uFillTx/>
                <a:latin typeface="Red Hat Display"/>
                <a:sym typeface="Red Hat Display"/>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34</a:t>
            </a:fld>
            <a:endParaRPr kumimoji="0" sz="1000" b="1" i="0" u="none" strike="noStrike" kern="0" cap="none" spc="0" normalizeH="0" baseline="0" noProof="0">
              <a:ln>
                <a:noFill/>
              </a:ln>
              <a:solidFill>
                <a:srgbClr val="667180"/>
              </a:solidFill>
              <a:effectLst/>
              <a:uLnTx/>
              <a:uFillTx/>
              <a:latin typeface="Red Hat Display"/>
              <a:sym typeface="Red Hat Display"/>
            </a:endParaRPr>
          </a:p>
        </p:txBody>
      </p:sp>
    </p:spTree>
    <p:extLst>
      <p:ext uri="{BB962C8B-B14F-4D97-AF65-F5344CB8AC3E}">
        <p14:creationId xmlns:p14="http://schemas.microsoft.com/office/powerpoint/2010/main" val="17381530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FC1E2-0936-A5EC-C0C2-91D2DF739C6D}"/>
              </a:ext>
            </a:extLst>
          </p:cNvPr>
          <p:cNvSpPr>
            <a:spLocks noGrp="1"/>
          </p:cNvSpPr>
          <p:nvPr>
            <p:ph type="title"/>
          </p:nvPr>
        </p:nvSpPr>
        <p:spPr>
          <a:xfrm>
            <a:off x="381000" y="762000"/>
            <a:ext cx="8275320" cy="520418"/>
          </a:xfrm>
        </p:spPr>
        <p:txBody>
          <a:bodyPr/>
          <a:lstStyle/>
          <a:p>
            <a:r>
              <a:rPr lang="en-US" dirty="0"/>
              <a:t/>
            </a:r>
            <a:br>
              <a:rPr lang="en-US" dirty="0"/>
            </a:br>
            <a:r>
              <a:rPr lang="en-US" dirty="0"/>
              <a:t>Financing/Asset: Contractual Relationship</a:t>
            </a:r>
            <a:endParaRPr lang="x-none" dirty="0"/>
          </a:p>
        </p:txBody>
      </p:sp>
      <p:sp>
        <p:nvSpPr>
          <p:cNvPr id="3" name="Text Placeholder 2">
            <a:extLst>
              <a:ext uri="{FF2B5EF4-FFF2-40B4-BE49-F238E27FC236}">
                <a16:creationId xmlns:a16="http://schemas.microsoft.com/office/drawing/2014/main" id="{DC776805-C6B3-123B-01AD-13BC60D79041}"/>
              </a:ext>
            </a:extLst>
          </p:cNvPr>
          <p:cNvSpPr>
            <a:spLocks noGrp="1"/>
          </p:cNvSpPr>
          <p:nvPr>
            <p:ph type="body" idx="1"/>
          </p:nvPr>
        </p:nvSpPr>
        <p:spPr>
          <a:xfrm>
            <a:off x="76200" y="1828800"/>
            <a:ext cx="4016587" cy="2015200"/>
          </a:xfrm>
        </p:spPr>
        <p:txBody>
          <a:bodyPr/>
          <a:lstStyle/>
          <a:p>
            <a:pPr marL="101600" indent="0">
              <a:buNone/>
            </a:pPr>
            <a:r>
              <a:rPr lang="en-US" sz="2800" dirty="0">
                <a:latin typeface="Segoe UI" pitchFamily="34" charset="0"/>
                <a:cs typeface="Segoe UI" pitchFamily="34" charset="0"/>
              </a:rPr>
              <a:t>Conventional bank</a:t>
            </a:r>
          </a:p>
          <a:p>
            <a:pPr algn="just">
              <a:buFont typeface="Wingdings" panose="05000000000000000000" pitchFamily="2" charset="2"/>
              <a:buChar char="Ø"/>
            </a:pPr>
            <a:r>
              <a:rPr lang="en-US" sz="2800" dirty="0">
                <a:latin typeface="Segoe UI" pitchFamily="34" charset="0"/>
                <a:cs typeface="Segoe UI" pitchFamily="34" charset="0"/>
              </a:rPr>
              <a:t>Borrower-lender </a:t>
            </a:r>
            <a:r>
              <a:rPr lang="en-US" sz="2800" dirty="0" smtClean="0">
                <a:latin typeface="Segoe UI" pitchFamily="34" charset="0"/>
                <a:cs typeface="Segoe UI" pitchFamily="34" charset="0"/>
              </a:rPr>
              <a:t>relationship in   Conventional Banks</a:t>
            </a:r>
            <a:endParaRPr lang="en-US" sz="2800" dirty="0">
              <a:latin typeface="Segoe UI" pitchFamily="34" charset="0"/>
              <a:cs typeface="Segoe UI" pitchFamily="34" charset="0"/>
            </a:endParaRPr>
          </a:p>
        </p:txBody>
      </p:sp>
      <p:sp>
        <p:nvSpPr>
          <p:cNvPr id="4" name="Text Placeholder 3">
            <a:extLst>
              <a:ext uri="{FF2B5EF4-FFF2-40B4-BE49-F238E27FC236}">
                <a16:creationId xmlns:a16="http://schemas.microsoft.com/office/drawing/2014/main" id="{63F65E49-EEC1-B86E-3612-B47BBF09CFC6}"/>
              </a:ext>
            </a:extLst>
          </p:cNvPr>
          <p:cNvSpPr>
            <a:spLocks noGrp="1"/>
          </p:cNvSpPr>
          <p:nvPr>
            <p:ph type="body" idx="2"/>
          </p:nvPr>
        </p:nvSpPr>
        <p:spPr>
          <a:xfrm>
            <a:off x="4781973" y="1752599"/>
            <a:ext cx="4133427" cy="4876801"/>
          </a:xfrm>
        </p:spPr>
        <p:txBody>
          <a:bodyPr/>
          <a:lstStyle/>
          <a:p>
            <a:pPr marL="101600" indent="0">
              <a:buNone/>
            </a:pPr>
            <a:r>
              <a:rPr lang="en-US" sz="3200" dirty="0">
                <a:latin typeface="Segoe UI" pitchFamily="34" charset="0"/>
                <a:cs typeface="Segoe UI" pitchFamily="34" charset="0"/>
              </a:rPr>
              <a:t>In IFB</a:t>
            </a:r>
          </a:p>
          <a:p>
            <a:pPr algn="just">
              <a:buFont typeface="Wingdings" panose="05000000000000000000" pitchFamily="2" charset="2"/>
              <a:buChar char="Ø"/>
            </a:pPr>
            <a:r>
              <a:rPr lang="en-US" sz="3200" dirty="0">
                <a:latin typeface="Segoe UI" pitchFamily="34" charset="0"/>
                <a:cs typeface="Segoe UI" pitchFamily="34" charset="0"/>
              </a:rPr>
              <a:t>Purchaser-seller relationship</a:t>
            </a:r>
          </a:p>
          <a:p>
            <a:pPr algn="just">
              <a:buFont typeface="Wingdings" panose="05000000000000000000" pitchFamily="2" charset="2"/>
              <a:buChar char="Ø"/>
            </a:pPr>
            <a:r>
              <a:rPr lang="en-US" sz="3200" dirty="0">
                <a:latin typeface="Segoe UI" pitchFamily="34" charset="0"/>
                <a:cs typeface="Segoe UI" pitchFamily="34" charset="0"/>
              </a:rPr>
              <a:t>Lessee-lessor relationship</a:t>
            </a:r>
          </a:p>
          <a:p>
            <a:pPr algn="just">
              <a:buFont typeface="Wingdings" panose="05000000000000000000" pitchFamily="2" charset="2"/>
              <a:buChar char="Ø"/>
            </a:pPr>
            <a:r>
              <a:rPr lang="en-US" sz="3200" dirty="0">
                <a:latin typeface="Segoe UI" pitchFamily="34" charset="0"/>
                <a:cs typeface="Segoe UI" pitchFamily="34" charset="0"/>
              </a:rPr>
              <a:t>Principal-agent relationship</a:t>
            </a:r>
          </a:p>
          <a:p>
            <a:pPr algn="just">
              <a:buFont typeface="Wingdings" panose="05000000000000000000" pitchFamily="2" charset="2"/>
              <a:buChar char="Ø"/>
            </a:pPr>
            <a:r>
              <a:rPr lang="en-US" sz="3200" dirty="0">
                <a:latin typeface="Segoe UI" pitchFamily="34" charset="0"/>
                <a:cs typeface="Segoe UI" pitchFamily="34" charset="0"/>
              </a:rPr>
              <a:t>Entrepreneur-investor relationship </a:t>
            </a:r>
            <a:endParaRPr lang="x-none" sz="3200" dirty="0">
              <a:latin typeface="Segoe UI" pitchFamily="34" charset="0"/>
              <a:cs typeface="Segoe UI" pitchFamily="34" charset="0"/>
            </a:endParaRPr>
          </a:p>
        </p:txBody>
      </p:sp>
      <p:sp>
        <p:nvSpPr>
          <p:cNvPr id="5" name="Slide Number Placeholder 4">
            <a:extLst>
              <a:ext uri="{FF2B5EF4-FFF2-40B4-BE49-F238E27FC236}">
                <a16:creationId xmlns:a16="http://schemas.microsoft.com/office/drawing/2014/main" id="{106AE4CA-A253-B9DB-4292-BCCE2B8F283F}"/>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35</a:t>
            </a:fld>
            <a:endParaRPr lang="en"/>
          </a:p>
        </p:txBody>
      </p:sp>
    </p:spTree>
    <p:extLst>
      <p:ext uri="{BB962C8B-B14F-4D97-AF65-F5344CB8AC3E}">
        <p14:creationId xmlns:p14="http://schemas.microsoft.com/office/powerpoint/2010/main" val="938729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31"/>
          <p:cNvSpPr txBox="1">
            <a:spLocks noGrp="1"/>
          </p:cNvSpPr>
          <p:nvPr>
            <p:ph type="title"/>
          </p:nvPr>
        </p:nvSpPr>
        <p:spPr>
          <a:xfrm>
            <a:off x="228600" y="0"/>
            <a:ext cx="8448040" cy="1371599"/>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dirty="0"/>
              <a:t>Fundamental (leading features) of Islamic Finance Principles</a:t>
            </a:r>
            <a:endParaRPr dirty="0">
              <a:solidFill>
                <a:schemeClr val="accent1"/>
              </a:solidFill>
            </a:endParaRPr>
          </a:p>
        </p:txBody>
      </p:sp>
      <p:sp>
        <p:nvSpPr>
          <p:cNvPr id="280" name="Google Shape;280;p31"/>
          <p:cNvSpPr txBox="1">
            <a:spLocks noGrp="1"/>
          </p:cNvSpPr>
          <p:nvPr>
            <p:ph type="body" idx="1"/>
          </p:nvPr>
        </p:nvSpPr>
        <p:spPr>
          <a:xfrm>
            <a:off x="677334" y="2328201"/>
            <a:ext cx="2690816" cy="561756"/>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2000" b="1" dirty="0"/>
              <a:t>1.  Riba(Interest) Free </a:t>
            </a:r>
            <a:endParaRPr sz="2000" b="1" dirty="0"/>
          </a:p>
        </p:txBody>
      </p:sp>
      <p:sp>
        <p:nvSpPr>
          <p:cNvPr id="281" name="Google Shape;281;p31"/>
          <p:cNvSpPr txBox="1">
            <a:spLocks noGrp="1"/>
          </p:cNvSpPr>
          <p:nvPr>
            <p:ph type="body" idx="2"/>
          </p:nvPr>
        </p:nvSpPr>
        <p:spPr>
          <a:xfrm>
            <a:off x="3940473" y="3176875"/>
            <a:ext cx="4572244" cy="527276"/>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b="1" dirty="0"/>
              <a:t>6. The need for underlying assets</a:t>
            </a:r>
          </a:p>
          <a:p>
            <a:pPr marL="0" lvl="0" indent="0" algn="l" rtl="0">
              <a:spcBef>
                <a:spcPts val="600"/>
              </a:spcBef>
              <a:spcAft>
                <a:spcPts val="0"/>
              </a:spcAft>
              <a:buNone/>
            </a:pPr>
            <a:endParaRPr sz="1100" dirty="0"/>
          </a:p>
        </p:txBody>
      </p:sp>
      <p:sp>
        <p:nvSpPr>
          <p:cNvPr id="283" name="Google Shape;283;p31"/>
          <p:cNvSpPr txBox="1">
            <a:spLocks noGrp="1"/>
          </p:cNvSpPr>
          <p:nvPr>
            <p:ph type="sldNum" idx="12"/>
          </p:nvPr>
        </p:nvSpPr>
        <p:spPr>
          <a:xfrm>
            <a:off x="8760475" y="6346604"/>
            <a:ext cx="383400" cy="511200"/>
          </a:xfrm>
          <a:prstGeom prst="rect">
            <a:avLst/>
          </a:prstGeom>
        </p:spPr>
        <p:txBody>
          <a:bodyPr spcFirstLastPara="1" wrap="square" lIns="0" tIns="0" rIns="0" bIns="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000" b="1" i="0" u="none" strike="noStrike" kern="0" cap="none" spc="0" normalizeH="0" baseline="0" noProof="0">
                <a:ln>
                  <a:noFill/>
                </a:ln>
                <a:solidFill>
                  <a:srgbClr val="667180"/>
                </a:solidFill>
                <a:effectLst/>
                <a:uLnTx/>
                <a:uFillTx/>
                <a:latin typeface="Red Hat Display"/>
                <a:sym typeface="Red Hat Display"/>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36</a:t>
            </a:fld>
            <a:endParaRPr kumimoji="0" sz="1000" b="1" i="0" u="none" strike="noStrike" kern="0" cap="none" spc="0" normalizeH="0" baseline="0" noProof="0">
              <a:ln>
                <a:noFill/>
              </a:ln>
              <a:solidFill>
                <a:srgbClr val="667180"/>
              </a:solidFill>
              <a:effectLst/>
              <a:uLnTx/>
              <a:uFillTx/>
              <a:latin typeface="Red Hat Display"/>
              <a:sym typeface="Red Hat Display"/>
            </a:endParaRPr>
          </a:p>
        </p:txBody>
      </p:sp>
      <p:sp>
        <p:nvSpPr>
          <p:cNvPr id="284" name="Google Shape;284;p31"/>
          <p:cNvSpPr txBox="1">
            <a:spLocks noGrp="1"/>
          </p:cNvSpPr>
          <p:nvPr>
            <p:ph type="body" idx="1"/>
          </p:nvPr>
        </p:nvSpPr>
        <p:spPr>
          <a:xfrm>
            <a:off x="575733" y="3153851"/>
            <a:ext cx="2690816" cy="654188"/>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1800" b="1" dirty="0"/>
              <a:t>5. Profit and loss sharing</a:t>
            </a:r>
          </a:p>
          <a:p>
            <a:pPr marL="0" lvl="0" indent="0" algn="l" rtl="0">
              <a:spcBef>
                <a:spcPts val="600"/>
              </a:spcBef>
              <a:spcAft>
                <a:spcPts val="0"/>
              </a:spcAft>
              <a:buNone/>
            </a:pPr>
            <a:endParaRPr sz="1100" dirty="0"/>
          </a:p>
        </p:txBody>
      </p:sp>
      <p:sp>
        <p:nvSpPr>
          <p:cNvPr id="285" name="Google Shape;285;p31"/>
          <p:cNvSpPr txBox="1">
            <a:spLocks noGrp="1"/>
          </p:cNvSpPr>
          <p:nvPr>
            <p:ph type="body" idx="2"/>
          </p:nvPr>
        </p:nvSpPr>
        <p:spPr>
          <a:xfrm>
            <a:off x="3940473" y="1745473"/>
            <a:ext cx="4687147" cy="731167"/>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1800" b="1" dirty="0"/>
              <a:t>3. Avoidance of </a:t>
            </a:r>
            <a:r>
              <a:rPr lang="en-US" sz="1800" b="1" dirty="0" err="1"/>
              <a:t>Maysir</a:t>
            </a:r>
            <a:r>
              <a:rPr lang="en-US" sz="1800" b="1" dirty="0"/>
              <a:t>/Gambling</a:t>
            </a:r>
          </a:p>
          <a:p>
            <a:pPr marL="0" lvl="0" indent="0" algn="l" rtl="0">
              <a:spcBef>
                <a:spcPts val="600"/>
              </a:spcBef>
              <a:spcAft>
                <a:spcPts val="0"/>
              </a:spcAft>
              <a:buNone/>
            </a:pPr>
            <a:endParaRPr lang="en-US" sz="2000" b="1" dirty="0"/>
          </a:p>
        </p:txBody>
      </p:sp>
      <p:sp>
        <p:nvSpPr>
          <p:cNvPr id="4" name="Google Shape;282;p31">
            <a:extLst>
              <a:ext uri="{FF2B5EF4-FFF2-40B4-BE49-F238E27FC236}">
                <a16:creationId xmlns:a16="http://schemas.microsoft.com/office/drawing/2014/main" id="{777A9BD5-90B7-B2B4-9C69-FDD39A846AA2}"/>
              </a:ext>
            </a:extLst>
          </p:cNvPr>
          <p:cNvSpPr txBox="1">
            <a:spLocks noGrp="1"/>
          </p:cNvSpPr>
          <p:nvPr>
            <p:ph type="body" idx="3"/>
          </p:nvPr>
        </p:nvSpPr>
        <p:spPr>
          <a:xfrm>
            <a:off x="4072040" y="922867"/>
            <a:ext cx="4094060" cy="899584"/>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US" sz="1400" b="1" dirty="0"/>
              <a:t>2. The avoidance of uncertainty</a:t>
            </a:r>
          </a:p>
          <a:p>
            <a:pPr marL="0" lvl="0" indent="0" algn="l" rtl="0">
              <a:spcBef>
                <a:spcPts val="600"/>
              </a:spcBef>
              <a:spcAft>
                <a:spcPts val="0"/>
              </a:spcAft>
              <a:buNone/>
            </a:pPr>
            <a:endParaRPr sz="1100" dirty="0"/>
          </a:p>
        </p:txBody>
      </p:sp>
      <p:sp>
        <p:nvSpPr>
          <p:cNvPr id="7" name="Google Shape;286;p31">
            <a:extLst>
              <a:ext uri="{FF2B5EF4-FFF2-40B4-BE49-F238E27FC236}">
                <a16:creationId xmlns:a16="http://schemas.microsoft.com/office/drawing/2014/main" id="{AA7C745E-50B9-F748-9B4D-A1ACF471B561}"/>
              </a:ext>
            </a:extLst>
          </p:cNvPr>
          <p:cNvSpPr txBox="1">
            <a:spLocks noGrp="1"/>
          </p:cNvSpPr>
          <p:nvPr>
            <p:ph type="body" idx="3"/>
          </p:nvPr>
        </p:nvSpPr>
        <p:spPr>
          <a:xfrm>
            <a:off x="3832948" y="2499663"/>
            <a:ext cx="4572244" cy="654188"/>
          </a:xfrm>
          <a:prstGeom prst="rect">
            <a:avLst/>
          </a:prstGeom>
        </p:spPr>
        <p:txBody>
          <a:bodyPr spcFirstLastPara="1" wrap="square" lIns="0" tIns="0" rIns="0" bIns="0" anchor="t" anchorCtr="0">
            <a:noAutofit/>
          </a:bodyPr>
          <a:lstStyle/>
          <a:p>
            <a:pPr marL="0" lvl="0" indent="0" algn="just" rtl="0">
              <a:spcBef>
                <a:spcPts val="600"/>
              </a:spcBef>
              <a:spcAft>
                <a:spcPts val="0"/>
              </a:spcAft>
              <a:buNone/>
            </a:pPr>
            <a:r>
              <a:rPr lang="en-US" sz="1800" b="1" dirty="0"/>
              <a:t>4. </a:t>
            </a:r>
            <a:r>
              <a:rPr lang="en-US" sz="1800" dirty="0"/>
              <a:t>Prohibition of unlawful goods or services</a:t>
            </a:r>
          </a:p>
          <a:p>
            <a:pPr marL="0" lvl="0" indent="0" algn="just" rtl="0">
              <a:spcBef>
                <a:spcPts val="600"/>
              </a:spcBef>
              <a:spcAft>
                <a:spcPts val="0"/>
              </a:spcAft>
              <a:buNone/>
            </a:pPr>
            <a:endParaRPr lang="en-US" sz="1800" dirty="0"/>
          </a:p>
          <a:p>
            <a:pPr marL="0" lvl="0" indent="0" algn="l" rtl="0">
              <a:spcBef>
                <a:spcPts val="600"/>
              </a:spcBef>
              <a:spcAft>
                <a:spcPts val="0"/>
              </a:spcAft>
              <a:buNone/>
            </a:pPr>
            <a:endParaRPr sz="1100" dirty="0"/>
          </a:p>
        </p:txBody>
      </p:sp>
      <p:sp>
        <p:nvSpPr>
          <p:cNvPr id="8" name="Google Shape;286;p31">
            <a:extLst>
              <a:ext uri="{FF2B5EF4-FFF2-40B4-BE49-F238E27FC236}">
                <a16:creationId xmlns:a16="http://schemas.microsoft.com/office/drawing/2014/main" id="{0D625BAE-9262-2B8D-AD4F-3772A97FA103}"/>
              </a:ext>
            </a:extLst>
          </p:cNvPr>
          <p:cNvSpPr txBox="1">
            <a:spLocks/>
          </p:cNvSpPr>
          <p:nvPr/>
        </p:nvSpPr>
        <p:spPr>
          <a:xfrm>
            <a:off x="3832949" y="4055401"/>
            <a:ext cx="4735319" cy="73116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600"/>
              </a:spcBef>
              <a:spcAft>
                <a:spcPts val="0"/>
              </a:spcAft>
              <a:buClr>
                <a:schemeClr val="accent1"/>
              </a:buClr>
              <a:buSzPts val="1600"/>
              <a:buFont typeface="Raleway"/>
              <a:buChar char="╸"/>
              <a:defRPr sz="1600" b="0" i="0" u="none" strike="noStrike" cap="none">
                <a:solidFill>
                  <a:schemeClr val="lt1"/>
                </a:solidFill>
                <a:latin typeface="Raleway"/>
                <a:ea typeface="Raleway"/>
                <a:cs typeface="Raleway"/>
                <a:sym typeface="Raleway"/>
              </a:defRPr>
            </a:lvl1pPr>
            <a:lvl2pPr marL="914400" marR="0" lvl="1" indent="-330200" algn="l" rtl="0">
              <a:lnSpc>
                <a:spcPct val="100000"/>
              </a:lnSpc>
              <a:spcBef>
                <a:spcPts val="0"/>
              </a:spcBef>
              <a:spcAft>
                <a:spcPts val="0"/>
              </a:spcAft>
              <a:buClr>
                <a:schemeClr val="lt2"/>
              </a:buClr>
              <a:buSzPts val="1600"/>
              <a:buFont typeface="Raleway"/>
              <a:buChar char="╶"/>
              <a:defRPr sz="1600" b="0" i="0" u="none" strike="noStrike" cap="none">
                <a:solidFill>
                  <a:schemeClr val="lt1"/>
                </a:solidFill>
                <a:latin typeface="Raleway"/>
                <a:ea typeface="Raleway"/>
                <a:cs typeface="Raleway"/>
                <a:sym typeface="Raleway"/>
              </a:defRPr>
            </a:lvl2pPr>
            <a:lvl3pPr marL="1371600" marR="0" lvl="2"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3pPr>
            <a:lvl4pPr marL="1828800" marR="0" lvl="3"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4pPr>
            <a:lvl5pPr marL="2286000" marR="0" lvl="4"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5pPr>
            <a:lvl6pPr marL="2743200" marR="0" lvl="5"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6pPr>
            <a:lvl7pPr marL="3200400" marR="0" lvl="6"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7pPr>
            <a:lvl8pPr marL="3657600" marR="0" lvl="7"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8pPr>
            <a:lvl9pPr marL="4114800" marR="0" lvl="8"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9pPr>
          </a:lstStyle>
          <a:p>
            <a:pPr marL="0" indent="0" algn="just">
              <a:buFont typeface="Raleway"/>
              <a:buNone/>
            </a:pPr>
            <a:r>
              <a:rPr lang="en-US" sz="1800" b="1" dirty="0"/>
              <a:t>  7. Avoid Unlawful and unfair transactions </a:t>
            </a:r>
            <a:endParaRPr lang="en-US" sz="1800" dirty="0"/>
          </a:p>
          <a:p>
            <a:pPr marL="0" indent="0" algn="just">
              <a:buFont typeface="Raleway"/>
              <a:buNone/>
            </a:pPr>
            <a:endParaRPr lang="en-US" sz="1800" dirty="0"/>
          </a:p>
          <a:p>
            <a:pPr marL="0" indent="0">
              <a:buFont typeface="Raleway"/>
              <a:buNone/>
            </a:pPr>
            <a:endParaRPr lang="en-US" sz="1100" dirty="0"/>
          </a:p>
        </p:txBody>
      </p:sp>
      <p:sp>
        <p:nvSpPr>
          <p:cNvPr id="9" name="Google Shape;284;p31">
            <a:extLst>
              <a:ext uri="{FF2B5EF4-FFF2-40B4-BE49-F238E27FC236}">
                <a16:creationId xmlns:a16="http://schemas.microsoft.com/office/drawing/2014/main" id="{4D7A0F5E-197D-13E1-D4E4-6B0607AE5475}"/>
              </a:ext>
            </a:extLst>
          </p:cNvPr>
          <p:cNvSpPr txBox="1">
            <a:spLocks/>
          </p:cNvSpPr>
          <p:nvPr/>
        </p:nvSpPr>
        <p:spPr>
          <a:xfrm>
            <a:off x="728133" y="3968047"/>
            <a:ext cx="2690816" cy="56175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30200" algn="l" rtl="0">
              <a:lnSpc>
                <a:spcPct val="100000"/>
              </a:lnSpc>
              <a:spcBef>
                <a:spcPts val="600"/>
              </a:spcBef>
              <a:spcAft>
                <a:spcPts val="0"/>
              </a:spcAft>
              <a:buClr>
                <a:schemeClr val="accent1"/>
              </a:buClr>
              <a:buSzPts val="1600"/>
              <a:buFont typeface="Raleway"/>
              <a:buChar char="╸"/>
              <a:defRPr sz="1600" b="0" i="0" u="none" strike="noStrike" cap="none">
                <a:solidFill>
                  <a:schemeClr val="lt1"/>
                </a:solidFill>
                <a:latin typeface="Raleway"/>
                <a:ea typeface="Raleway"/>
                <a:cs typeface="Raleway"/>
                <a:sym typeface="Raleway"/>
              </a:defRPr>
            </a:lvl1pPr>
            <a:lvl2pPr marL="914400" marR="0" lvl="1" indent="-330200" algn="l" rtl="0">
              <a:lnSpc>
                <a:spcPct val="100000"/>
              </a:lnSpc>
              <a:spcBef>
                <a:spcPts val="0"/>
              </a:spcBef>
              <a:spcAft>
                <a:spcPts val="0"/>
              </a:spcAft>
              <a:buClr>
                <a:schemeClr val="lt2"/>
              </a:buClr>
              <a:buSzPts val="1600"/>
              <a:buFont typeface="Raleway"/>
              <a:buChar char="╶"/>
              <a:defRPr sz="1600" b="0" i="0" u="none" strike="noStrike" cap="none">
                <a:solidFill>
                  <a:schemeClr val="lt1"/>
                </a:solidFill>
                <a:latin typeface="Raleway"/>
                <a:ea typeface="Raleway"/>
                <a:cs typeface="Raleway"/>
                <a:sym typeface="Raleway"/>
              </a:defRPr>
            </a:lvl2pPr>
            <a:lvl3pPr marL="1371600" marR="0" lvl="2"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3pPr>
            <a:lvl4pPr marL="1828800" marR="0" lvl="3"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4pPr>
            <a:lvl5pPr marL="2286000" marR="0" lvl="4"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5pPr>
            <a:lvl6pPr marL="2743200" marR="0" lvl="5"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6pPr>
            <a:lvl7pPr marL="3200400" marR="0" lvl="6"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7pPr>
            <a:lvl8pPr marL="3657600" marR="0" lvl="7"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8pPr>
            <a:lvl9pPr marL="4114800" marR="0" lvl="8" indent="-330200" algn="l" rtl="0">
              <a:lnSpc>
                <a:spcPct val="100000"/>
              </a:lnSpc>
              <a:spcBef>
                <a:spcPts val="0"/>
              </a:spcBef>
              <a:spcAft>
                <a:spcPts val="0"/>
              </a:spcAft>
              <a:buClr>
                <a:schemeClr val="dk2"/>
              </a:buClr>
              <a:buSzPts val="1600"/>
              <a:buFont typeface="Raleway"/>
              <a:buChar char="╶"/>
              <a:defRPr sz="1600" b="0" i="0" u="none" strike="noStrike" cap="none">
                <a:solidFill>
                  <a:schemeClr val="lt1"/>
                </a:solidFill>
                <a:latin typeface="Raleway"/>
                <a:ea typeface="Raleway"/>
                <a:cs typeface="Raleway"/>
                <a:sym typeface="Raleway"/>
              </a:defRPr>
            </a:lvl9pPr>
          </a:lstStyle>
          <a:p>
            <a:pPr marL="0" indent="0">
              <a:buFont typeface="Raleway"/>
              <a:buNone/>
            </a:pPr>
            <a:r>
              <a:rPr lang="en-US" sz="1800" b="1" dirty="0"/>
              <a:t>8. Sanctity of contract</a:t>
            </a:r>
          </a:p>
          <a:p>
            <a:pPr marL="0" indent="0">
              <a:buFont typeface="Raleway"/>
              <a:buNone/>
            </a:pPr>
            <a:endParaRPr lang="en-US" sz="1100" dirty="0"/>
          </a:p>
        </p:txBody>
      </p:sp>
    </p:spTree>
    <p:extLst>
      <p:ext uri="{BB962C8B-B14F-4D97-AF65-F5344CB8AC3E}">
        <p14:creationId xmlns:p14="http://schemas.microsoft.com/office/powerpoint/2010/main" val="4256181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296633" y="1066800"/>
            <a:ext cx="8431731" cy="533400"/>
          </a:xfrm>
        </p:spPr>
        <p:txBody>
          <a:bodyPr>
            <a:normAutofit fontScale="90000"/>
          </a:bodyPr>
          <a:lstStyle/>
          <a:p>
            <a:pPr algn="ctr"/>
            <a:r>
              <a:rPr lang="en-US" sz="5400" dirty="0" smtClean="0"/>
              <a:t>The role  of intermediary </a:t>
            </a: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TextBox 2"/>
          <p:cNvSpPr txBox="1"/>
          <p:nvPr/>
        </p:nvSpPr>
        <p:spPr>
          <a:xfrm>
            <a:off x="228600" y="2590800"/>
            <a:ext cx="8527473" cy="2585323"/>
          </a:xfrm>
          <a:prstGeom prst="rect">
            <a:avLst/>
          </a:prstGeom>
          <a:noFill/>
        </p:spPr>
        <p:txBody>
          <a:bodyPr wrap="square" rtlCol="0">
            <a:spAutoFit/>
          </a:bodyPr>
          <a:lstStyle/>
          <a:p>
            <a:r>
              <a:rPr lang="en-US" dirty="0" err="1" smtClean="0"/>
              <a:t>Creat</a:t>
            </a:r>
            <a:r>
              <a:rPr lang="en-US" dirty="0" smtClean="0"/>
              <a:t> </a:t>
            </a:r>
            <a:r>
              <a:rPr lang="en-US" dirty="0" err="1" smtClean="0"/>
              <a:t>awnreness</a:t>
            </a:r>
            <a:r>
              <a:rPr lang="en-US" dirty="0" smtClean="0"/>
              <a:t> about </a:t>
            </a:r>
            <a:r>
              <a:rPr lang="en-US" dirty="0" err="1" smtClean="0"/>
              <a:t>islamic</a:t>
            </a:r>
            <a:r>
              <a:rPr lang="en-US" dirty="0" smtClean="0"/>
              <a:t> finance </a:t>
            </a:r>
          </a:p>
          <a:p>
            <a:r>
              <a:rPr lang="en-US" dirty="0" err="1" smtClean="0"/>
              <a:t>Creat</a:t>
            </a:r>
            <a:r>
              <a:rPr lang="en-US" dirty="0" smtClean="0"/>
              <a:t> </a:t>
            </a:r>
            <a:r>
              <a:rPr lang="en-US" dirty="0" err="1" smtClean="0"/>
              <a:t>awnrness</a:t>
            </a:r>
            <a:r>
              <a:rPr lang="en-US" dirty="0" smtClean="0"/>
              <a:t> about </a:t>
            </a:r>
            <a:r>
              <a:rPr lang="en-US" dirty="0" err="1" smtClean="0"/>
              <a:t>takaful</a:t>
            </a:r>
            <a:r>
              <a:rPr lang="en-US" dirty="0" smtClean="0"/>
              <a:t> insurance </a:t>
            </a:r>
          </a:p>
          <a:p>
            <a:pPr marL="285750" indent="-285750">
              <a:buFont typeface="Wingdings" pitchFamily="2" charset="2"/>
              <a:buChar char="q"/>
            </a:pPr>
            <a:r>
              <a:rPr lang="en-US" dirty="0" smtClean="0"/>
              <a:t>How he she </a:t>
            </a:r>
            <a:r>
              <a:rPr lang="en-US" dirty="0" err="1" smtClean="0"/>
              <a:t>creat</a:t>
            </a:r>
            <a:r>
              <a:rPr lang="en-US" dirty="0" smtClean="0"/>
              <a:t>?</a:t>
            </a:r>
          </a:p>
          <a:p>
            <a:pPr marL="285750" indent="-285750">
              <a:buFont typeface="Wingdings" pitchFamily="2" charset="2"/>
              <a:buChar char="q"/>
            </a:pPr>
            <a:r>
              <a:rPr lang="en-US" dirty="0" err="1" smtClean="0"/>
              <a:t>Chnging</a:t>
            </a:r>
            <a:r>
              <a:rPr lang="en-US" dirty="0" smtClean="0"/>
              <a:t> them from </a:t>
            </a:r>
            <a:r>
              <a:rPr lang="en-US" dirty="0" err="1" smtClean="0"/>
              <a:t>unawrness</a:t>
            </a:r>
            <a:r>
              <a:rPr lang="en-US" dirty="0" smtClean="0"/>
              <a:t>  to </a:t>
            </a:r>
            <a:r>
              <a:rPr lang="en-US" dirty="0" err="1" smtClean="0"/>
              <a:t>awnress</a:t>
            </a:r>
            <a:endParaRPr lang="en-US" dirty="0" smtClean="0"/>
          </a:p>
          <a:p>
            <a:pPr marL="285750" indent="-285750">
              <a:buFont typeface="Wingdings" pitchFamily="2" charset="2"/>
              <a:buChar char="q"/>
            </a:pPr>
            <a:r>
              <a:rPr lang="en-US" dirty="0" smtClean="0"/>
              <a:t>From </a:t>
            </a:r>
            <a:r>
              <a:rPr lang="en-US" dirty="0" err="1" smtClean="0"/>
              <a:t>awarness</a:t>
            </a:r>
            <a:r>
              <a:rPr lang="en-US" dirty="0" smtClean="0"/>
              <a:t> to </a:t>
            </a:r>
            <a:r>
              <a:rPr lang="en-US" dirty="0" err="1" smtClean="0"/>
              <a:t>comprension</a:t>
            </a:r>
            <a:endParaRPr lang="en-US" dirty="0" smtClean="0"/>
          </a:p>
          <a:p>
            <a:pPr marL="285750" indent="-285750">
              <a:buFont typeface="Wingdings" pitchFamily="2" charset="2"/>
              <a:buChar char="q"/>
            </a:pPr>
            <a:r>
              <a:rPr lang="en-US" dirty="0" smtClean="0"/>
              <a:t>From </a:t>
            </a:r>
            <a:r>
              <a:rPr lang="en-US" dirty="0" err="1" smtClean="0"/>
              <a:t>compprensin</a:t>
            </a:r>
            <a:r>
              <a:rPr lang="en-US" dirty="0" smtClean="0"/>
              <a:t> to </a:t>
            </a:r>
            <a:r>
              <a:rPr lang="en-US" dirty="0" err="1" smtClean="0"/>
              <a:t>convinsion</a:t>
            </a:r>
            <a:endParaRPr lang="en-US" dirty="0" smtClean="0"/>
          </a:p>
          <a:p>
            <a:pPr marL="285750" indent="-285750">
              <a:buFont typeface="Wingdings" pitchFamily="2" charset="2"/>
              <a:buChar char="q"/>
            </a:pPr>
            <a:r>
              <a:rPr lang="en-US" dirty="0" smtClean="0"/>
              <a:t>From </a:t>
            </a:r>
            <a:r>
              <a:rPr lang="en-US" dirty="0" err="1" smtClean="0"/>
              <a:t>convinsion</a:t>
            </a:r>
            <a:r>
              <a:rPr lang="en-US" dirty="0" smtClean="0"/>
              <a:t> to action </a:t>
            </a:r>
          </a:p>
          <a:p>
            <a:pPr marL="285750" indent="-285750">
              <a:buFont typeface="Wingdings" pitchFamily="2" charset="2"/>
              <a:buChar char="q"/>
            </a:pPr>
            <a:r>
              <a:rPr lang="en-US" dirty="0" smtClean="0"/>
              <a:t>UA-A-COM=CONV=ACT</a:t>
            </a:r>
          </a:p>
          <a:p>
            <a:endParaRPr lang="en-US" dirty="0"/>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114301" y="847725"/>
            <a:ext cx="8431731" cy="533400"/>
          </a:xfrm>
        </p:spPr>
        <p:txBody>
          <a:bodyPr>
            <a:normAutofit fontScale="90000"/>
          </a:bodyPr>
          <a:lstStyle/>
          <a:p>
            <a:pPr algn="ctr"/>
            <a:r>
              <a:rPr lang="en-US" sz="5400" dirty="0" smtClean="0"/>
              <a:t>BASIC EDUCATION </a:t>
            </a:r>
            <a:endParaRPr lang="en-US" sz="54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374073" y="2057400"/>
            <a:ext cx="8382000" cy="3048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
        <p:nvSpPr>
          <p:cNvPr id="3" name="TextBox 2"/>
          <p:cNvSpPr txBox="1"/>
          <p:nvPr/>
        </p:nvSpPr>
        <p:spPr>
          <a:xfrm>
            <a:off x="1" y="1447800"/>
            <a:ext cx="8991599" cy="3970318"/>
          </a:xfrm>
          <a:prstGeom prst="rect">
            <a:avLst/>
          </a:prstGeom>
          <a:noFill/>
        </p:spPr>
        <p:txBody>
          <a:bodyPr wrap="square" rtlCol="0">
            <a:spAutoFit/>
          </a:bodyPr>
          <a:lstStyle/>
          <a:p>
            <a:pPr marL="342900" indent="-342900">
              <a:buAutoNum type="arabicPeriod"/>
            </a:pPr>
            <a:r>
              <a:rPr lang="en-US" dirty="0" smtClean="0"/>
              <a:t>FUNDAMENTAL DIFFERENCES</a:t>
            </a:r>
          </a:p>
          <a:p>
            <a:pPr marL="285750" indent="-285750">
              <a:buFont typeface="Wingdings" pitchFamily="2" charset="2"/>
              <a:buChar char="Ø"/>
            </a:pPr>
            <a:r>
              <a:rPr lang="en-US" dirty="0" smtClean="0"/>
              <a:t>INTERMS OF RISK </a:t>
            </a:r>
          </a:p>
          <a:p>
            <a:pPr marL="285750" indent="-285750">
              <a:buFont typeface="Wingdings" pitchFamily="2" charset="2"/>
              <a:buChar char="Ø"/>
            </a:pPr>
            <a:r>
              <a:rPr lang="en-US" dirty="0" smtClean="0"/>
              <a:t>INSURAANCE POLICY ADMINSTRATION</a:t>
            </a:r>
          </a:p>
          <a:p>
            <a:pPr marL="285750" indent="-285750">
              <a:buFont typeface="Wingdings" pitchFamily="2" charset="2"/>
              <a:buChar char="Ø"/>
            </a:pPr>
            <a:r>
              <a:rPr lang="en-US" dirty="0" smtClean="0"/>
              <a:t>POLICY WORDINGS , TERMS AND EXCEPTIONS</a:t>
            </a:r>
          </a:p>
          <a:p>
            <a:pPr marL="285750" indent="-285750">
              <a:buFont typeface="Wingdings" pitchFamily="2" charset="2"/>
              <a:buChar char="Ø"/>
            </a:pPr>
            <a:r>
              <a:rPr lang="en-US" dirty="0" smtClean="0"/>
              <a:t>RE-TAKAFUL</a:t>
            </a:r>
          </a:p>
          <a:p>
            <a:pPr marL="285750" indent="-285750">
              <a:buFont typeface="Wingdings" pitchFamily="2" charset="2"/>
              <a:buChar char="Ø"/>
            </a:pPr>
            <a:r>
              <a:rPr lang="en-US" dirty="0" smtClean="0"/>
              <a:t>CLAIMS MANAGEMENT </a:t>
            </a:r>
          </a:p>
          <a:p>
            <a:pPr marL="285750" indent="-285750">
              <a:buFont typeface="Wingdings" pitchFamily="2" charset="2"/>
              <a:buChar char="Ø"/>
            </a:pPr>
            <a:r>
              <a:rPr lang="en-US" dirty="0" smtClean="0"/>
              <a:t>GOVERANCE </a:t>
            </a:r>
          </a:p>
          <a:p>
            <a:pPr marL="285750" indent="-285750">
              <a:buFont typeface="Wingdings" pitchFamily="2" charset="2"/>
              <a:buChar char="Ø"/>
            </a:pPr>
            <a:r>
              <a:rPr lang="en-US" dirty="0" smtClean="0"/>
              <a:t>TAKAFUL ACCOUNTING </a:t>
            </a:r>
          </a:p>
          <a:p>
            <a:pPr marL="285750" indent="-285750">
              <a:buFont typeface="Wingdings" pitchFamily="2" charset="2"/>
              <a:buChar char="Ø"/>
            </a:pPr>
            <a:r>
              <a:rPr lang="en-US" dirty="0" smtClean="0"/>
              <a:t>FUND MANAGEMENT</a:t>
            </a:r>
          </a:p>
          <a:p>
            <a:pPr marL="285750" indent="-285750">
              <a:buFont typeface="Wingdings" pitchFamily="2" charset="2"/>
              <a:buChar char="Ø"/>
            </a:pPr>
            <a:r>
              <a:rPr lang="en-US" dirty="0" smtClean="0"/>
              <a:t>INVSTEMENT –HALLAL </a:t>
            </a:r>
          </a:p>
          <a:p>
            <a:pPr marL="285750" indent="-285750">
              <a:buFont typeface="Wingdings" pitchFamily="2" charset="2"/>
              <a:buChar char="Ø"/>
            </a:pPr>
            <a:r>
              <a:rPr lang="en-US" dirty="0" smtClean="0"/>
              <a:t>AIUDITING AND REPORTING STANDARD </a:t>
            </a:r>
          </a:p>
          <a:p>
            <a:pPr marL="285750" indent="-285750">
              <a:buFont typeface="Wingdings" pitchFamily="2" charset="2"/>
              <a:buChar char="Ø"/>
            </a:pPr>
            <a:r>
              <a:rPr lang="en-US" dirty="0" smtClean="0"/>
              <a:t>QUARD HASSEM  FACILITIES</a:t>
            </a:r>
          </a:p>
          <a:p>
            <a:pPr marL="285750" indent="-285750">
              <a:buFont typeface="Wingdings" pitchFamily="2" charset="2"/>
              <a:buChar char="Ø"/>
            </a:pPr>
            <a:r>
              <a:rPr lang="en-US" dirty="0" smtClean="0"/>
              <a:t>MARKETING STRATEGIES</a:t>
            </a:r>
          </a:p>
          <a:p>
            <a:endParaRPr lang="en-US" dirty="0"/>
          </a:p>
        </p:txBody>
      </p:sp>
    </p:spTree>
    <p:custDataLst>
      <p:tags r:id="rId1"/>
    </p:custDataLst>
    <p:extLst>
      <p:ext uri="{BB962C8B-B14F-4D97-AF65-F5344CB8AC3E}">
        <p14:creationId xmlns:p14="http://schemas.microsoft.com/office/powerpoint/2010/main" val="366915184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172200"/>
            <a:ext cx="9029699" cy="67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676399"/>
          </a:xfrm>
          <a:prstGeom prst="rect">
            <a:avLst/>
          </a:prstGeom>
        </p:spPr>
      </p:pic>
      <p:sp>
        <p:nvSpPr>
          <p:cNvPr id="7" name="Google Shape;147;p22"/>
          <p:cNvSpPr txBox="1">
            <a:spLocks noGrp="1"/>
          </p:cNvSpPr>
          <p:nvPr>
            <p:ph type="title"/>
          </p:nvPr>
        </p:nvSpPr>
        <p:spPr>
          <a:xfrm>
            <a:off x="355600" y="2286000"/>
            <a:ext cx="8432800" cy="3505200"/>
          </a:xfrm>
          <a:prstGeom prst="rect">
            <a:avLst/>
          </a:prstGeom>
          <a:solidFill>
            <a:srgbClr val="00B2FF">
              <a:alpha val="73330"/>
            </a:srgbClr>
          </a:solidFill>
        </p:spPr>
        <p:txBody>
          <a:bodyPr spcFirstLastPara="1" wrap="square" lIns="91425" tIns="91425" rIns="91425" bIns="91425" anchor="ctr" anchorCtr="0">
            <a:noAutofit/>
          </a:bodyPr>
          <a:lstStyle/>
          <a:p>
            <a:pPr>
              <a:spcBef>
                <a:spcPts val="0"/>
              </a:spcBef>
            </a:pPr>
            <a:r>
              <a:rPr lang="en-US" sz="3200" dirty="0" smtClean="0"/>
              <a:t>Islamic banking is the branch of Islamic finance that needs to be viewed from a different perspective as it cannot replicate conventional banking</a:t>
            </a:r>
            <a:r>
              <a:rPr lang="en-US" sz="1600" dirty="0" smtClean="0">
                <a:solidFill>
                  <a:schemeClr val="lt1"/>
                </a:solidFill>
              </a:rPr>
              <a:t>)</a:t>
            </a:r>
            <a:r>
              <a:rPr lang="en-US" sz="1600" dirty="0" smtClean="0"/>
              <a:t/>
            </a:r>
            <a:br>
              <a:rPr lang="en-US" sz="1600" dirty="0" smtClean="0"/>
            </a:br>
            <a:endParaRPr sz="3200" dirty="0"/>
          </a:p>
        </p:txBody>
      </p:sp>
    </p:spTree>
    <p:custDataLst>
      <p:tags r:id="rId1"/>
    </p:custDataLst>
    <p:extLst>
      <p:ext uri="{BB962C8B-B14F-4D97-AF65-F5344CB8AC3E}">
        <p14:creationId xmlns:p14="http://schemas.microsoft.com/office/powerpoint/2010/main" val="4105364624"/>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356134" y="1295400"/>
            <a:ext cx="8431731" cy="4495800"/>
          </a:xfrm>
        </p:spPr>
        <p:txBody>
          <a:bodyPr>
            <a:normAutofit/>
          </a:bodyPr>
          <a:lstStyle/>
          <a:p>
            <a:r>
              <a:rPr lang="en-US" sz="5400" b="1" dirty="0" smtClean="0">
                <a:solidFill>
                  <a:srgbClr val="FF0000"/>
                </a:solidFill>
              </a:rPr>
              <a:t>Historical Background and Origin of Interest Free Banking</a:t>
            </a:r>
            <a:endParaRPr lang="en-US" sz="54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172200"/>
            <a:ext cx="9029699" cy="67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828799"/>
          </a:xfrm>
          <a:prstGeom prst="rect">
            <a:avLst/>
          </a:prstGeom>
        </p:spPr>
      </p:pic>
    </p:spTree>
    <p:custDataLst>
      <p:tags r:id="rId1"/>
    </p:custDataLst>
    <p:extLst>
      <p:ext uri="{BB962C8B-B14F-4D97-AF65-F5344CB8AC3E}">
        <p14:creationId xmlns:p14="http://schemas.microsoft.com/office/powerpoint/2010/main" val="410536462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76200" y="990600"/>
            <a:ext cx="8953500" cy="5181600"/>
          </a:xfrm>
        </p:spPr>
        <p:txBody>
          <a:bodyPr>
            <a:noAutofit/>
          </a:bodyPr>
          <a:lstStyle/>
          <a:p>
            <a:pPr marL="205740" indent="-205740" algn="l">
              <a:defRPr/>
            </a:pPr>
            <a:r>
              <a:rPr lang="en-US" sz="2800" b="1" dirty="0"/>
              <a:t>The history of  Islamic Finance is divided into two Era:</a:t>
            </a:r>
            <a:br>
              <a:rPr lang="en-US" sz="2800" b="1" dirty="0"/>
            </a:br>
            <a:r>
              <a:rPr lang="en-US" sz="2800" dirty="0"/>
              <a:t>  1) </a:t>
            </a:r>
            <a:r>
              <a:rPr lang="en-US" sz="2800" b="1" dirty="0">
                <a:solidFill>
                  <a:srgbClr val="0070C0"/>
                </a:solidFill>
              </a:rPr>
              <a:t>The early day's transaction</a:t>
            </a:r>
            <a:br>
              <a:rPr lang="en-US" sz="2800" b="1" dirty="0">
                <a:solidFill>
                  <a:srgbClr val="0070C0"/>
                </a:solidFill>
              </a:rPr>
            </a:br>
            <a:r>
              <a:rPr lang="en-US" sz="2800" dirty="0"/>
              <a:t>   These range from the time of Prophet Mohammed (PBUH) to the Era of noble companions and the Umayyad and Abbasid Dynasty.</a:t>
            </a:r>
            <a:br>
              <a:rPr lang="en-US" sz="2800" dirty="0"/>
            </a:br>
            <a:r>
              <a:rPr lang="en-US" sz="2800" dirty="0"/>
              <a:t>The prevailing modes of transaction and economic activity during the Prophet era includes:</a:t>
            </a:r>
            <a:br>
              <a:rPr lang="en-US" sz="2800" dirty="0"/>
            </a:br>
            <a:r>
              <a:rPr lang="en-US" sz="2800" dirty="0"/>
              <a:t>The </a:t>
            </a:r>
            <a:r>
              <a:rPr lang="en-US" sz="2800" dirty="0" err="1"/>
              <a:t>Shirkah</a:t>
            </a:r>
            <a:r>
              <a:rPr lang="en-US" sz="2800" dirty="0"/>
              <a:t> (partnership) based on profit and loss sharing</a:t>
            </a:r>
            <a:br>
              <a:rPr lang="en-US" sz="2800" dirty="0"/>
            </a:br>
            <a:r>
              <a:rPr lang="en-US" sz="2800" dirty="0"/>
              <a:t>Al </a:t>
            </a:r>
            <a:r>
              <a:rPr lang="en-US" sz="2800" dirty="0" err="1"/>
              <a:t>Qard</a:t>
            </a:r>
            <a:r>
              <a:rPr lang="en-US" sz="2800" dirty="0"/>
              <a:t> Al </a:t>
            </a:r>
            <a:r>
              <a:rPr lang="en-US" sz="2800" dirty="0" err="1"/>
              <a:t>Hasan</a:t>
            </a:r>
            <a:r>
              <a:rPr lang="en-US" sz="2800" dirty="0"/>
              <a:t> (benevolent Loans)</a:t>
            </a:r>
            <a:br>
              <a:rPr lang="en-US" sz="2800" dirty="0"/>
            </a:br>
            <a:r>
              <a:rPr lang="en-US" sz="2800" dirty="0" err="1"/>
              <a:t>Sarf</a:t>
            </a:r>
            <a:r>
              <a:rPr lang="en-US" sz="2800" dirty="0"/>
              <a:t> (Exchange of money)</a:t>
            </a:r>
            <a:br>
              <a:rPr lang="en-US" sz="2800" dirty="0"/>
            </a:br>
            <a:r>
              <a:rPr lang="en-US" sz="2800" dirty="0" err="1"/>
              <a:t>Ijara</a:t>
            </a:r>
            <a:r>
              <a:rPr lang="en-US" sz="2800" dirty="0"/>
              <a:t> (leasing)</a:t>
            </a:r>
            <a:br>
              <a:rPr lang="en-US" sz="2800" dirty="0"/>
            </a:br>
            <a:endParaRPr lang="en-US" sz="28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172200"/>
            <a:ext cx="9029699" cy="67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847724"/>
          </a:xfrm>
          <a:prstGeom prst="rect">
            <a:avLst/>
          </a:prstGeom>
        </p:spPr>
      </p:pic>
    </p:spTree>
    <p:custDataLst>
      <p:tags r:id="rId1"/>
    </p:custDataLst>
    <p:extLst>
      <p:ext uri="{BB962C8B-B14F-4D97-AF65-F5344CB8AC3E}">
        <p14:creationId xmlns:p14="http://schemas.microsoft.com/office/powerpoint/2010/main" val="4105364624"/>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76200" y="1066800"/>
            <a:ext cx="8953500" cy="4724400"/>
          </a:xfrm>
        </p:spPr>
        <p:txBody>
          <a:bodyPr>
            <a:normAutofit fontScale="90000"/>
          </a:bodyPr>
          <a:lstStyle/>
          <a:p>
            <a:pPr algn="l"/>
            <a:r>
              <a:rPr lang="en-US" altLang="en-US" sz="3100" dirty="0" smtClean="0"/>
              <a:t>Dramatic reforms in the economic policy of the state and the introduction of a centralized and permanent Bait al-mal (the treasury house)(During Umar </a:t>
            </a:r>
            <a:r>
              <a:rPr lang="en-US" altLang="en-US" sz="3100" dirty="0" err="1" smtClean="0"/>
              <a:t>ibn</a:t>
            </a:r>
            <a:r>
              <a:rPr lang="en-US" altLang="en-US" sz="3100" dirty="0" smtClean="0"/>
              <a:t> Al-</a:t>
            </a:r>
            <a:r>
              <a:rPr lang="en-US" altLang="en-US" sz="3100" dirty="0" err="1" smtClean="0"/>
              <a:t>Khattab</a:t>
            </a:r>
            <a:r>
              <a:rPr lang="en-US" altLang="en-US" sz="3100" dirty="0" smtClean="0"/>
              <a:t>).</a:t>
            </a:r>
            <a:br>
              <a:rPr lang="en-US" altLang="en-US" sz="3100" dirty="0" smtClean="0"/>
            </a:br>
            <a:r>
              <a:rPr lang="en-US" altLang="en-US" sz="3100" dirty="0" smtClean="0"/>
              <a:t>Building on the reforms introduced by the prophet (PBUH) through self-exerted judgment (</a:t>
            </a:r>
            <a:r>
              <a:rPr lang="en-US" altLang="en-US" sz="3100" dirty="0" err="1" smtClean="0"/>
              <a:t>Ijtihad</a:t>
            </a:r>
            <a:r>
              <a:rPr lang="en-US" altLang="en-US" sz="3100" dirty="0" smtClean="0"/>
              <a:t>).</a:t>
            </a:r>
            <a:br>
              <a:rPr lang="en-US" altLang="en-US" sz="3100" dirty="0" smtClean="0"/>
            </a:br>
            <a:r>
              <a:rPr lang="en-US" altLang="en-US" sz="3100" dirty="0" smtClean="0"/>
              <a:t>The introduction of Islamic Dirham (with crescent, the star and </a:t>
            </a:r>
            <a:r>
              <a:rPr lang="en-US" altLang="en-US" sz="3100" dirty="0" err="1" smtClean="0"/>
              <a:t>Bismillah</a:t>
            </a:r>
            <a:r>
              <a:rPr lang="en-US" altLang="en-US" sz="3100" dirty="0" smtClean="0"/>
              <a:t>) and the usage of Dinar and Dirham as Medium of exchange  </a:t>
            </a:r>
            <a:r>
              <a:rPr lang="en-US" altLang="en-US" sz="5400" dirty="0" smtClean="0"/>
              <a:t/>
            </a:r>
            <a:br>
              <a:rPr lang="en-US" altLang="en-US" sz="5400" dirty="0" smtClean="0"/>
            </a:br>
            <a:endParaRPr lang="en-US" sz="5400" dirty="0"/>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172200"/>
            <a:ext cx="9029699" cy="676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219199"/>
          </a:xfrm>
          <a:prstGeom prst="rect">
            <a:avLst/>
          </a:prstGeom>
        </p:spPr>
      </p:pic>
    </p:spTree>
    <p:custDataLst>
      <p:tags r:id="rId1"/>
    </p:custDataLst>
    <p:extLst>
      <p:ext uri="{BB962C8B-B14F-4D97-AF65-F5344CB8AC3E}">
        <p14:creationId xmlns:p14="http://schemas.microsoft.com/office/powerpoint/2010/main" val="410536462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80963" y="628073"/>
            <a:ext cx="8829674" cy="371475"/>
          </a:xfrm>
        </p:spPr>
        <p:txBody>
          <a:bodyPr>
            <a:normAutofit fontScale="90000"/>
          </a:bodyPr>
          <a:lstStyle/>
          <a:p>
            <a:r>
              <a:rPr lang="en-US" sz="3600" dirty="0" smtClean="0">
                <a:solidFill>
                  <a:srgbClr val="FF0000"/>
                </a:solidFill>
              </a:rPr>
              <a:t>2. Modern Day Experiments of Islamic Finance </a:t>
            </a:r>
            <a:endParaRPr lang="en-US" sz="36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533400" y="1828800"/>
            <a:ext cx="7924800" cy="9144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095999"/>
            <a:ext cx="9143999" cy="762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1"/>
            <a:ext cx="9143999" cy="609599"/>
          </a:xfrm>
          <a:prstGeom prst="rect">
            <a:avLst/>
          </a:prstGeom>
        </p:spPr>
      </p:pic>
      <p:sp>
        <p:nvSpPr>
          <p:cNvPr id="3" name="Rectangle 2"/>
          <p:cNvSpPr/>
          <p:nvPr/>
        </p:nvSpPr>
        <p:spPr>
          <a:xfrm>
            <a:off x="76200" y="990600"/>
            <a:ext cx="8915399" cy="4893647"/>
          </a:xfrm>
          <a:prstGeom prst="rect">
            <a:avLst/>
          </a:prstGeom>
        </p:spPr>
        <p:txBody>
          <a:bodyPr wrap="square">
            <a:spAutoFit/>
          </a:bodyPr>
          <a:lstStyle/>
          <a:p>
            <a:pPr>
              <a:buFont typeface="Wingdings" pitchFamily="2" charset="2"/>
              <a:buChar char="Ø"/>
              <a:defRPr/>
            </a:pPr>
            <a:r>
              <a:rPr lang="en-US" sz="2400" dirty="0"/>
              <a:t>The fall of Ottoman Empires resulted in fragmentation of Muslim nation into different countries.</a:t>
            </a:r>
          </a:p>
          <a:p>
            <a:pPr>
              <a:buFont typeface="Wingdings" pitchFamily="2" charset="2"/>
              <a:buChar char="Ø"/>
              <a:defRPr/>
            </a:pPr>
            <a:r>
              <a:rPr lang="en-US" sz="2400" dirty="0"/>
              <a:t>This period is divided into two: </a:t>
            </a:r>
          </a:p>
          <a:p>
            <a:pPr marL="385763" indent="-385763">
              <a:buFont typeface="Wingdings 2" panose="05020102010507070707" pitchFamily="18" charset="2"/>
              <a:buAutoNum type="alphaUcParenR"/>
              <a:defRPr/>
            </a:pPr>
            <a:r>
              <a:rPr lang="en-US" sz="2400" b="1" dirty="0"/>
              <a:t>Revival and Recovery </a:t>
            </a:r>
            <a:r>
              <a:rPr lang="en-US" sz="2400" dirty="0"/>
              <a:t>–Scholars looked into the past and reestablished connection between </a:t>
            </a:r>
            <a:r>
              <a:rPr lang="en-US" sz="2400" dirty="0" err="1"/>
              <a:t>Shari’a</a:t>
            </a:r>
            <a:r>
              <a:rPr lang="en-US" sz="2400" dirty="0"/>
              <a:t> and modern commerce and trade.</a:t>
            </a:r>
          </a:p>
          <a:p>
            <a:pPr marL="385763" indent="-385763">
              <a:buFont typeface="Wingdings 2" panose="05020102010507070707" pitchFamily="18" charset="2"/>
              <a:buAutoNum type="alphaUcParenR"/>
              <a:defRPr/>
            </a:pPr>
            <a:r>
              <a:rPr lang="en-US" sz="2400" b="1" dirty="0"/>
              <a:t>Transformation and Innovation </a:t>
            </a:r>
          </a:p>
          <a:p>
            <a:pPr marL="385763" indent="-385763">
              <a:buFont typeface="Wingdings" pitchFamily="2" charset="2"/>
              <a:buChar char="Ø"/>
              <a:defRPr/>
            </a:pPr>
            <a:r>
              <a:rPr lang="en-US" sz="2400" dirty="0"/>
              <a:t> Sharia boards achieved consensus on legitimacy of modern Islamic Finance and sets the stages for the establishment of industry standards</a:t>
            </a:r>
          </a:p>
          <a:p>
            <a:pPr marL="385763" indent="-385763">
              <a:buFont typeface="Wingdings" pitchFamily="2" charset="2"/>
              <a:buChar char="Ø"/>
              <a:defRPr/>
            </a:pPr>
            <a:r>
              <a:rPr lang="en-US" sz="2400" dirty="0"/>
              <a:t>Establishment of AAOIFI(Accounting and Auditing organization for Islamic Financial Institution) and IFSB (Islamic Financial Service Board</a:t>
            </a:r>
            <a:r>
              <a:rPr lang="en-US" sz="2400" dirty="0" smtClean="0"/>
              <a:t>).</a:t>
            </a:r>
            <a:endParaRPr lang="en-US" sz="2400" dirty="0"/>
          </a:p>
        </p:txBody>
      </p:sp>
    </p:spTree>
    <p:custDataLst>
      <p:tags r:id="rId1"/>
    </p:custDataLst>
    <p:extLst>
      <p:ext uri="{BB962C8B-B14F-4D97-AF65-F5344CB8AC3E}">
        <p14:creationId xmlns:p14="http://schemas.microsoft.com/office/powerpoint/2010/main" val="394738299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14AD-D7F3-F4CE-0234-1508F51A4FCA}"/>
              </a:ext>
            </a:extLst>
          </p:cNvPr>
          <p:cNvSpPr>
            <a:spLocks noGrp="1"/>
          </p:cNvSpPr>
          <p:nvPr>
            <p:ph type="title"/>
          </p:nvPr>
        </p:nvSpPr>
        <p:spPr>
          <a:xfrm>
            <a:off x="84282" y="1219200"/>
            <a:ext cx="8983517" cy="838200"/>
          </a:xfrm>
        </p:spPr>
        <p:txBody>
          <a:bodyPr>
            <a:normAutofit fontScale="90000"/>
          </a:bodyPr>
          <a:lstStyle/>
          <a:p>
            <a:r>
              <a:rPr lang="en-US" altLang="en-US" sz="2800" b="1" dirty="0" smtClean="0"/>
              <a:t/>
            </a:r>
            <a:br>
              <a:rPr lang="en-US" altLang="en-US" sz="2800" b="1" dirty="0" smtClean="0"/>
            </a:br>
            <a:r>
              <a:rPr lang="en-US" altLang="en-US" sz="2800" b="1" dirty="0" smtClean="0"/>
              <a:t>Timeline </a:t>
            </a:r>
            <a:r>
              <a:rPr lang="en-US" altLang="en-US" sz="2800" b="1" dirty="0" smtClean="0"/>
              <a:t>of Modern-day Experiments of Islamic Banking and Finance from 1962 to 1975 </a:t>
            </a:r>
            <a:endParaRPr lang="en-US" sz="2800" dirty="0"/>
          </a:p>
        </p:txBody>
      </p:sp>
      <p:sp>
        <p:nvSpPr>
          <p:cNvPr id="8" name="Rectangle 7">
            <a:extLst>
              <a:ext uri="{FF2B5EF4-FFF2-40B4-BE49-F238E27FC236}">
                <a16:creationId xmlns:a16="http://schemas.microsoft.com/office/drawing/2014/main" id="{A00C3BE7-55C6-4200-BAD7-1792A285A24D}"/>
              </a:ext>
            </a:extLst>
          </p:cNvPr>
          <p:cNvSpPr/>
          <p:nvPr/>
        </p:nvSpPr>
        <p:spPr bwMode="gray">
          <a:xfrm>
            <a:off x="457200" y="1828800"/>
            <a:ext cx="8229600" cy="1143000"/>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1" y="5886451"/>
            <a:ext cx="9029699"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2.jpeg"/>
          <p:cNvPicPr/>
          <p:nvPr/>
        </p:nvPicPr>
        <p:blipFill>
          <a:blip r:embed="rId5" cstate="print"/>
          <a:stretch>
            <a:fillRect/>
          </a:stretch>
        </p:blipFill>
        <p:spPr>
          <a:xfrm>
            <a:off x="1" y="0"/>
            <a:ext cx="9143999" cy="1295399"/>
          </a:xfrm>
          <a:prstGeom prst="rect">
            <a:avLst/>
          </a:prstGeom>
        </p:spPr>
      </p:pic>
      <p:sp>
        <p:nvSpPr>
          <p:cNvPr id="3" name="Rectangle 2"/>
          <p:cNvSpPr/>
          <p:nvPr/>
        </p:nvSpPr>
        <p:spPr>
          <a:xfrm>
            <a:off x="364836" y="2209800"/>
            <a:ext cx="7924800" cy="3785652"/>
          </a:xfrm>
          <a:prstGeom prst="rect">
            <a:avLst/>
          </a:prstGeom>
        </p:spPr>
        <p:txBody>
          <a:bodyPr wrap="square">
            <a:spAutoFit/>
          </a:bodyPr>
          <a:lstStyle/>
          <a:p>
            <a:pPr marL="205740" indent="-205740" algn="just">
              <a:buClr>
                <a:schemeClr val="accent3"/>
              </a:buClr>
              <a:buFont typeface="Wingdings" pitchFamily="2" charset="2"/>
              <a:buChar char="Ø"/>
              <a:defRPr/>
            </a:pPr>
            <a:r>
              <a:rPr lang="en-US" sz="2400" dirty="0" err="1"/>
              <a:t>Mit</a:t>
            </a:r>
            <a:r>
              <a:rPr lang="en-US" sz="2400" dirty="0"/>
              <a:t> </a:t>
            </a:r>
            <a:r>
              <a:rPr lang="en-US" sz="2400" dirty="0" err="1"/>
              <a:t>Ghamr</a:t>
            </a:r>
            <a:r>
              <a:rPr lang="en-US" sz="2400" dirty="0"/>
              <a:t> local saving bank was established by the pioneering effort of Ahmad Al </a:t>
            </a:r>
            <a:r>
              <a:rPr lang="en-US" sz="2400" dirty="0" err="1"/>
              <a:t>Nejjar</a:t>
            </a:r>
            <a:r>
              <a:rPr lang="en-US" sz="2400" dirty="0"/>
              <a:t> in 1963 and this effort lasted until 1967</a:t>
            </a:r>
          </a:p>
          <a:p>
            <a:pPr marL="205740" indent="-205740" algn="just">
              <a:buClr>
                <a:schemeClr val="accent3"/>
              </a:buClr>
              <a:buFont typeface="Wingdings" pitchFamily="2" charset="2"/>
              <a:buChar char="Ø"/>
              <a:defRPr/>
            </a:pPr>
            <a:r>
              <a:rPr lang="en-US" sz="2400" dirty="0"/>
              <a:t>The Malaysian pilgrims saving board, </a:t>
            </a:r>
            <a:r>
              <a:rPr lang="en-US" sz="2400" dirty="0" err="1"/>
              <a:t>Tabung</a:t>
            </a:r>
            <a:r>
              <a:rPr lang="en-US" sz="2400" dirty="0"/>
              <a:t> Haji of 1969 (managing savings of prospective pilgrims by investing in </a:t>
            </a:r>
            <a:r>
              <a:rPr lang="en-US" sz="2400" dirty="0" err="1"/>
              <a:t>Shari'a</a:t>
            </a:r>
            <a:r>
              <a:rPr lang="en-US" sz="2400" dirty="0"/>
              <a:t>-compliant investments)</a:t>
            </a:r>
          </a:p>
          <a:p>
            <a:pPr marL="205740" indent="-205740" algn="just">
              <a:buClr>
                <a:schemeClr val="accent3"/>
              </a:buClr>
              <a:buFont typeface="Wingdings" pitchFamily="2" charset="2"/>
              <a:buChar char="Ø"/>
              <a:defRPr/>
            </a:pPr>
            <a:r>
              <a:rPr lang="en-US" sz="2400" dirty="0"/>
              <a:t>1973 ( Philippines) Philippines </a:t>
            </a:r>
            <a:r>
              <a:rPr lang="en-US" sz="2400" dirty="0" err="1"/>
              <a:t>Amanah</a:t>
            </a:r>
            <a:r>
              <a:rPr lang="en-US" sz="2400" dirty="0"/>
              <a:t> Bank was established.  Designed to serve the special banking needs of the Muslim community. </a:t>
            </a:r>
          </a:p>
          <a:p>
            <a:pPr marL="205740" indent="-205740" algn="just">
              <a:buClr>
                <a:schemeClr val="accent3"/>
              </a:buClr>
              <a:buFont typeface="Wingdings" pitchFamily="2" charset="2"/>
              <a:buChar char="Ø"/>
              <a:defRPr/>
            </a:pPr>
            <a:r>
              <a:rPr lang="en-US" sz="2400" dirty="0"/>
              <a:t>On 1975, the Islamic Development Bank (IDB) was setup.</a:t>
            </a:r>
          </a:p>
        </p:txBody>
      </p:sp>
    </p:spTree>
    <p:custDataLst>
      <p:tags r:id="rId1"/>
    </p:custDataLst>
    <p:extLst>
      <p:ext uri="{BB962C8B-B14F-4D97-AF65-F5344CB8AC3E}">
        <p14:creationId xmlns:p14="http://schemas.microsoft.com/office/powerpoint/2010/main" val="3947382992"/>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1608</Words>
  <Application>Microsoft Office PowerPoint</Application>
  <PresentationFormat>On-screen Show (4:3)</PresentationFormat>
  <Paragraphs>234</Paragraphs>
  <Slides>38</Slides>
  <Notes>34</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38</vt:i4>
      </vt:variant>
    </vt:vector>
  </HeadingPairs>
  <TitlesOfParts>
    <vt:vector size="55" baseType="lpstr">
      <vt:lpstr>Arial</vt:lpstr>
      <vt:lpstr>Bliss2</vt:lpstr>
      <vt:lpstr>Calibri</vt:lpstr>
      <vt:lpstr>Constantia</vt:lpstr>
      <vt:lpstr>Inter</vt:lpstr>
      <vt:lpstr>Inter-Regular</vt:lpstr>
      <vt:lpstr>Lato</vt:lpstr>
      <vt:lpstr>Montserrat</vt:lpstr>
      <vt:lpstr>Nyala</vt:lpstr>
      <vt:lpstr>Open Sans</vt:lpstr>
      <vt:lpstr>Raleway</vt:lpstr>
      <vt:lpstr>Red Hat Display</vt:lpstr>
      <vt:lpstr>Segoe UI</vt:lpstr>
      <vt:lpstr>Times New Roman</vt:lpstr>
      <vt:lpstr>Wingdings</vt:lpstr>
      <vt:lpstr>Wingdings 2</vt:lpstr>
      <vt:lpstr>Office Theme</vt:lpstr>
      <vt:lpstr>THE ROLE OF INTERMEDIARIES IN TAKAFUL AND ISLAMIC FINACE (INTEREST FREE BANKING ) </vt:lpstr>
      <vt:lpstr> An Introduction to Islamic Finance</vt:lpstr>
      <vt:lpstr>The meaning of Islamic finance **********  Islamic finance is a term that reflects all aspects of financial business that are not contradictory to the Principles of Shari’ah.</vt:lpstr>
      <vt:lpstr>Islamic banking is the branch of Islamic finance that needs to be viewed from a different perspective as it cannot replicate conventional banking) </vt:lpstr>
      <vt:lpstr>Historical Background and Origin of Interest Free Banking</vt:lpstr>
      <vt:lpstr>The history of  Islamic Finance is divided into two Era:   1) The early day's transaction    These range from the time of Prophet Mohammed (PBUH) to the Era of noble companions and the Umayyad and Abbasid Dynasty. The prevailing modes of transaction and economic activity during the Prophet era includes: The Shirkah (partnership) based on profit and loss sharing Al Qard Al Hasan (benevolent Loans) Sarf (Exchange of money) Ijara (leasing) </vt:lpstr>
      <vt:lpstr>Dramatic reforms in the economic policy of the state and the introduction of a centralized and permanent Bait al-mal (the treasury house)(During Umar ibn Al-Khattab). Building on the reforms introduced by the prophet (PBUH) through self-exerted judgment (Ijtihad). The introduction of Islamic Dirham (with crescent, the star and Bismillah) and the usage of Dinar and Dirham as Medium of exchange   </vt:lpstr>
      <vt:lpstr>2. Modern Day Experiments of Islamic Finance </vt:lpstr>
      <vt:lpstr> Timeline of Modern-day Experiments of Islamic Banking and Finance from 1962 to 1975 </vt:lpstr>
      <vt:lpstr>In 1978 (Luxembourg) Islamic Finance House was established this is the first European Islamic Bank.  In 1979 (Bahrain) Bahrain Islamic Bank was established. The first Islamic bank in Malaysia was established in 1983. On 1993 commercial  &amp; merchant banks were allowed to offer Islamic banking products and services under the Islamic Banking Scheme (IBS). 1984 (Sudan) launches Islamic Banking </vt:lpstr>
      <vt:lpstr>   Today (Western banks) Citibank, Merill Lynch, HSBC, UBS, Standard Chartered Bank, the Royal Bank of Scotland, JPMorgan Chase, Barkley’s offering Islamic Financial services. IB Britain, Lariba (America) were established On the year 1991 (Bahrain) Recognizing the need for standards Accounting and Auditing organization for IFI  (AAOIFI (pronounced “a-yo-fee”)) was established  On the year 2002 (IFSB) was established. Sets and disseminates the prudential and supervisory standards and core principles that are in compliance of Shar’iah.  </vt:lpstr>
      <vt:lpstr>What motivates Ethiopia to start IFB in Ethiopia? The rational behind and Motivational Factors for Ethiopia</vt:lpstr>
      <vt:lpstr> What is interest free banking business ?  </vt:lpstr>
      <vt:lpstr>The Meaning of Shari’ah</vt:lpstr>
      <vt:lpstr>What is IFB Window Service?</vt:lpstr>
      <vt:lpstr>Two Sources of sharia’h: revealed and non-revealed. </vt:lpstr>
      <vt:lpstr>The non-revealed (secondary) sources of Shari’ah is founded in juristic reasoning through:</vt:lpstr>
      <vt:lpstr>The Qur’an:</vt:lpstr>
      <vt:lpstr>PowerPoint Presentation</vt:lpstr>
      <vt:lpstr>Five objectives that Quran was revealed to protect</vt:lpstr>
      <vt:lpstr>Legal rulings in Islamic law (based on Sunna) have five categories, namely:</vt:lpstr>
      <vt:lpstr>Legal rulings in Islamic law (based on Sunna) have five categories, namely:</vt:lpstr>
      <vt:lpstr>PowerPoint Presentation</vt:lpstr>
      <vt:lpstr>Ijtihad or legal reasoning</vt:lpstr>
      <vt:lpstr>Ijma’ a– consensus of Muslim jurists</vt:lpstr>
      <vt:lpstr>Ijma’ a– consensus of Muslim jurists</vt:lpstr>
      <vt:lpstr>Qiyas</vt:lpstr>
      <vt:lpstr>Istihsan</vt:lpstr>
      <vt:lpstr>Maslahah or Public Interest</vt:lpstr>
      <vt:lpstr>Sadd al-dharai` or blocking the means</vt:lpstr>
      <vt:lpstr>‘Urf or customary practice</vt:lpstr>
      <vt:lpstr>Istishab or ‘Presumption of Permissibility’</vt:lpstr>
      <vt:lpstr>The relationship between the user and the supplier of funds under Islamic banking </vt:lpstr>
      <vt:lpstr>Deposit/liability: Contractual Relationship</vt:lpstr>
      <vt:lpstr> Financing/Asset: Contractual Relationship</vt:lpstr>
      <vt:lpstr>Fundamental (leading features) of Islamic Finance Principles</vt:lpstr>
      <vt:lpstr>The role  of intermediary </vt:lpstr>
      <vt:lpstr>BASIC EDUCATION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INTERMEDIARIES IN TAKAFUL AND ISLAMIC FINACE (INTEREST FREE BANKING )</dc:title>
  <dc:creator>All in one</dc:creator>
  <cp:lastModifiedBy>LENOVO</cp:lastModifiedBy>
  <cp:revision>18</cp:revision>
  <dcterms:created xsi:type="dcterms:W3CDTF">2023-11-22T12:17:37Z</dcterms:created>
  <dcterms:modified xsi:type="dcterms:W3CDTF">2023-12-12T11:19:59Z</dcterms:modified>
</cp:coreProperties>
</file>